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1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70"/>
  </p:notesMasterIdLst>
  <p:sldIdLst>
    <p:sldId id="256" r:id="rId2"/>
    <p:sldId id="681" r:id="rId3"/>
    <p:sldId id="257" r:id="rId4"/>
    <p:sldId id="724" r:id="rId5"/>
    <p:sldId id="725" r:id="rId6"/>
    <p:sldId id="726" r:id="rId7"/>
    <p:sldId id="727" r:id="rId8"/>
    <p:sldId id="728" r:id="rId9"/>
    <p:sldId id="574" r:id="rId10"/>
    <p:sldId id="685" r:id="rId11"/>
    <p:sldId id="576" r:id="rId12"/>
    <p:sldId id="578" r:id="rId13"/>
    <p:sldId id="581" r:id="rId14"/>
    <p:sldId id="582" r:id="rId15"/>
    <p:sldId id="583" r:id="rId16"/>
    <p:sldId id="584" r:id="rId17"/>
    <p:sldId id="585" r:id="rId18"/>
    <p:sldId id="586" r:id="rId19"/>
    <p:sldId id="587" r:id="rId20"/>
    <p:sldId id="588" r:id="rId21"/>
    <p:sldId id="589" r:id="rId22"/>
    <p:sldId id="723" r:id="rId23"/>
    <p:sldId id="359" r:id="rId24"/>
    <p:sldId id="354" r:id="rId25"/>
    <p:sldId id="600" r:id="rId26"/>
    <p:sldId id="601" r:id="rId27"/>
    <p:sldId id="602" r:id="rId28"/>
    <p:sldId id="603" r:id="rId29"/>
    <p:sldId id="394" r:id="rId30"/>
    <p:sldId id="604" r:id="rId31"/>
    <p:sldId id="605" r:id="rId32"/>
    <p:sldId id="606" r:id="rId33"/>
    <p:sldId id="390" r:id="rId34"/>
    <p:sldId id="607" r:id="rId35"/>
    <p:sldId id="730" r:id="rId36"/>
    <p:sldId id="733" r:id="rId37"/>
    <p:sldId id="734" r:id="rId38"/>
    <p:sldId id="735" r:id="rId39"/>
    <p:sldId id="688" r:id="rId40"/>
    <p:sldId id="690" r:id="rId41"/>
    <p:sldId id="691" r:id="rId42"/>
    <p:sldId id="736" r:id="rId43"/>
    <p:sldId id="692" r:id="rId44"/>
    <p:sldId id="693" r:id="rId45"/>
    <p:sldId id="694" r:id="rId46"/>
    <p:sldId id="529" r:id="rId47"/>
    <p:sldId id="396" r:id="rId48"/>
    <p:sldId id="680" r:id="rId49"/>
    <p:sldId id="737" r:id="rId50"/>
    <p:sldId id="738" r:id="rId51"/>
    <p:sldId id="739" r:id="rId52"/>
    <p:sldId id="697" r:id="rId53"/>
    <p:sldId id="698" r:id="rId54"/>
    <p:sldId id="711" r:id="rId55"/>
    <p:sldId id="712" r:id="rId56"/>
    <p:sldId id="713" r:id="rId57"/>
    <p:sldId id="714" r:id="rId58"/>
    <p:sldId id="715" r:id="rId59"/>
    <p:sldId id="722" r:id="rId60"/>
    <p:sldId id="716" r:id="rId61"/>
    <p:sldId id="717" r:id="rId62"/>
    <p:sldId id="718" r:id="rId63"/>
    <p:sldId id="719" r:id="rId64"/>
    <p:sldId id="720" r:id="rId65"/>
    <p:sldId id="721" r:id="rId66"/>
    <p:sldId id="741" r:id="rId67"/>
    <p:sldId id="742" r:id="rId68"/>
    <p:sldId id="743" r:id="rId6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2" autoAdjust="0"/>
    <p:restoredTop sz="94639" autoAdjust="0"/>
  </p:normalViewPr>
  <p:slideViewPr>
    <p:cSldViewPr>
      <p:cViewPr varScale="1">
        <p:scale>
          <a:sx n="70" d="100"/>
          <a:sy n="70" d="100"/>
        </p:scale>
        <p:origin x="6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05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wma>
</file>

<file path=ppt/media/media10.avi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30.wma>
</file>

<file path=ppt/media/media31.wma>
</file>

<file path=ppt/media/media32.wma>
</file>

<file path=ppt/media/media33.wma>
</file>

<file path=ppt/media/media34.wma>
</file>

<file path=ppt/media/media35.wma>
</file>

<file path=ppt/media/media36.wma>
</file>

<file path=ppt/media/media37.wma>
</file>

<file path=ppt/media/media38.wma>
</file>

<file path=ppt/media/media39.wma>
</file>

<file path=ppt/media/media4.avi>
</file>

<file path=ppt/media/media40.wma>
</file>

<file path=ppt/media/media41.wma>
</file>

<file path=ppt/media/media42.wma>
</file>

<file path=ppt/media/media43.wma>
</file>

<file path=ppt/media/media44.wma>
</file>

<file path=ppt/media/media45.wma>
</file>

<file path=ppt/media/media46.wma>
</file>

<file path=ppt/media/media47.wma>
</file>

<file path=ppt/media/media48.wma>
</file>

<file path=ppt/media/media49.wma>
</file>

<file path=ppt/media/media5.wma>
</file>

<file path=ppt/media/media50.wma>
</file>

<file path=ppt/media/media51.wma>
</file>

<file path=ppt/media/media52.wma>
</file>

<file path=ppt/media/media53.wma>
</file>

<file path=ppt/media/media54.wma>
</file>

<file path=ppt/media/media55.wma>
</file>

<file path=ppt/media/media56.wma>
</file>

<file path=ppt/media/media57.wma>
</file>

<file path=ppt/media/media58.wma>
</file>

<file path=ppt/media/media59.wma>
</file>

<file path=ppt/media/media6.wma>
</file>

<file path=ppt/media/media60.wma>
</file>

<file path=ppt/media/media61.wma>
</file>

<file path=ppt/media/media62.wma>
</file>

<file path=ppt/media/media63.wma>
</file>

<file path=ppt/media/media64.wma>
</file>

<file path=ppt/media/media65.wma>
</file>

<file path=ppt/media/media66.wma>
</file>

<file path=ppt/media/media67.wma>
</file>

<file path=ppt/media/media68.wma>
</file>

<file path=ppt/media/media69.wma>
</file>

<file path=ppt/media/media7.wma>
</file>

<file path=ppt/media/media70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5BFCD-1A9F-4E04-964F-3BE1AA8E8FD6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1EB67-F149-44AB-8268-6FBAA37BC8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2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1EB67-F149-44AB-8268-6FBAA37BC8D1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95400"/>
            <a:ext cx="7924800" cy="51785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10/31/2013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792162"/>
          </a:xfrm>
          <a:prstGeom prst="rect">
            <a:avLst/>
          </a:prstGeom>
        </p:spPr>
        <p:txBody>
          <a:bodyPr vert="horz" anchor="ctr" anchorCtr="1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7924800" cy="51785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483194" y="6172200"/>
            <a:ext cx="526694" cy="552651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000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8483139" y="6289965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5B77D36F-9883-46BD-B382-AD309B12512B}" type="slidenum">
              <a:rPr lang="en-US" sz="1400" smtClean="0">
                <a:solidFill>
                  <a:schemeClr val="bg1"/>
                </a:solidFill>
              </a:rPr>
              <a:pPr algn="ct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5.wma"/><Relationship Id="rId2" Type="http://schemas.microsoft.com/office/2007/relationships/media" Target="../media/media25.wma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wma"/><Relationship Id="rId2" Type="http://schemas.microsoft.com/office/2007/relationships/media" Target="../media/media26.wma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wma"/><Relationship Id="rId2" Type="http://schemas.microsoft.com/office/2007/relationships/media" Target="../media/media27.wm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9.wma"/><Relationship Id="rId1" Type="http://schemas.microsoft.com/office/2007/relationships/media" Target="../media/media29.wm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30.wma"/><Relationship Id="rId2" Type="http://schemas.microsoft.com/office/2007/relationships/media" Target="../media/media30.wma"/><Relationship Id="rId1" Type="http://schemas.openxmlformats.org/officeDocument/2006/relationships/tags" Target="../tags/tag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1.wma"/><Relationship Id="rId1" Type="http://schemas.microsoft.com/office/2007/relationships/media" Target="../media/media31.wma"/><Relationship Id="rId5" Type="http://schemas.openxmlformats.org/officeDocument/2006/relationships/image" Target="../media/image2.pn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2.wma"/><Relationship Id="rId1" Type="http://schemas.microsoft.com/office/2007/relationships/media" Target="../media/media32.wma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3.wma"/><Relationship Id="rId1" Type="http://schemas.microsoft.com/office/2007/relationships/media" Target="../media/media33.wm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4.wma"/><Relationship Id="rId1" Type="http://schemas.microsoft.com/office/2007/relationships/media" Target="../media/media34.wma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5.wma"/><Relationship Id="rId2" Type="http://schemas.microsoft.com/office/2007/relationships/media" Target="../media/media35.wma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10.jpeg"/><Relationship Id="rId4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6.wma"/><Relationship Id="rId2" Type="http://schemas.microsoft.com/office/2007/relationships/media" Target="../media/media36.wma"/><Relationship Id="rId1" Type="http://schemas.openxmlformats.org/officeDocument/2006/relationships/tags" Target="../tags/tag10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audio" Target="../media/media37.wma"/><Relationship Id="rId2" Type="http://schemas.microsoft.com/office/2007/relationships/media" Target="../media/media37.wma"/><Relationship Id="rId1" Type="http://schemas.openxmlformats.org/officeDocument/2006/relationships/tags" Target="../tags/tag1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audio" Target="../media/media38.wma"/><Relationship Id="rId2" Type="http://schemas.microsoft.com/office/2007/relationships/media" Target="../media/media38.wma"/><Relationship Id="rId1" Type="http://schemas.openxmlformats.org/officeDocument/2006/relationships/tags" Target="../tags/tag1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audio" Target="../media/media39.wma"/><Relationship Id="rId2" Type="http://schemas.microsoft.com/office/2007/relationships/media" Target="../media/media39.wma"/><Relationship Id="rId1" Type="http://schemas.openxmlformats.org/officeDocument/2006/relationships/tags" Target="../tags/tag1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audio" Target="../media/media40.wma"/><Relationship Id="rId2" Type="http://schemas.microsoft.com/office/2007/relationships/media" Target="../media/media40.wma"/><Relationship Id="rId1" Type="http://schemas.openxmlformats.org/officeDocument/2006/relationships/tags" Target="../tags/tag1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audio" Target="../media/media41.wma"/><Relationship Id="rId2" Type="http://schemas.microsoft.com/office/2007/relationships/media" Target="../media/media41.wma"/><Relationship Id="rId1" Type="http://schemas.openxmlformats.org/officeDocument/2006/relationships/tags" Target="../tags/tag1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5.wma"/><Relationship Id="rId7" Type="http://schemas.openxmlformats.org/officeDocument/2006/relationships/image" Target="../media/image2.png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5.wma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audio" Target="../media/media42.wma"/><Relationship Id="rId2" Type="http://schemas.microsoft.com/office/2007/relationships/media" Target="../media/media42.wma"/><Relationship Id="rId1" Type="http://schemas.openxmlformats.org/officeDocument/2006/relationships/tags" Target="../tags/tag1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audio" Target="../media/media43.wma"/><Relationship Id="rId2" Type="http://schemas.microsoft.com/office/2007/relationships/media" Target="../media/media43.wma"/><Relationship Id="rId1" Type="http://schemas.openxmlformats.org/officeDocument/2006/relationships/tags" Target="../tags/tag17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audio" Target="../media/media44.wma"/><Relationship Id="rId2" Type="http://schemas.microsoft.com/office/2007/relationships/media" Target="../media/media44.wma"/><Relationship Id="rId1" Type="http://schemas.openxmlformats.org/officeDocument/2006/relationships/tags" Target="../tags/tag1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audio" Target="../media/media45.wma"/><Relationship Id="rId2" Type="http://schemas.microsoft.com/office/2007/relationships/media" Target="../media/media45.wma"/><Relationship Id="rId1" Type="http://schemas.openxmlformats.org/officeDocument/2006/relationships/tags" Target="../tags/tag1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6.wma"/><Relationship Id="rId2" Type="http://schemas.microsoft.com/office/2007/relationships/media" Target="../media/media46.wma"/><Relationship Id="rId1" Type="http://schemas.openxmlformats.org/officeDocument/2006/relationships/tags" Target="../tags/tag20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7.wma"/><Relationship Id="rId2" Type="http://schemas.microsoft.com/office/2007/relationships/media" Target="../media/media47.wma"/><Relationship Id="rId1" Type="http://schemas.openxmlformats.org/officeDocument/2006/relationships/tags" Target="../tags/tag2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audio" Target="../media/media48.wma"/><Relationship Id="rId2" Type="http://schemas.microsoft.com/office/2007/relationships/media" Target="../media/media48.wma"/><Relationship Id="rId1" Type="http://schemas.openxmlformats.org/officeDocument/2006/relationships/tags" Target="../tags/tag2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audio" Target="../media/media49.wma"/><Relationship Id="rId2" Type="http://schemas.microsoft.com/office/2007/relationships/media" Target="../media/media49.wma"/><Relationship Id="rId1" Type="http://schemas.openxmlformats.org/officeDocument/2006/relationships/tags" Target="../tags/tag2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audio" Target="../media/media50.wma"/><Relationship Id="rId2" Type="http://schemas.microsoft.com/office/2007/relationships/media" Target="../media/media50.wma"/><Relationship Id="rId1" Type="http://schemas.openxmlformats.org/officeDocument/2006/relationships/tags" Target="../tags/tag2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audio" Target="../media/media51.wma"/><Relationship Id="rId2" Type="http://schemas.microsoft.com/office/2007/relationships/media" Target="../media/media51.wma"/><Relationship Id="rId1" Type="http://schemas.openxmlformats.org/officeDocument/2006/relationships/tags" Target="../tags/tag2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audio" Target="../media/media52.wma"/><Relationship Id="rId2" Type="http://schemas.microsoft.com/office/2007/relationships/media" Target="../media/media52.wma"/><Relationship Id="rId1" Type="http://schemas.openxmlformats.org/officeDocument/2006/relationships/tags" Target="../tags/tag26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3.wma"/><Relationship Id="rId1" Type="http://schemas.microsoft.com/office/2007/relationships/media" Target="../media/media53.wma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audio" Target="../media/media54.wma"/><Relationship Id="rId2" Type="http://schemas.microsoft.com/office/2007/relationships/media" Target="../media/media54.wma"/><Relationship Id="rId1" Type="http://schemas.openxmlformats.org/officeDocument/2006/relationships/tags" Target="../tags/tag27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audio" Target="../media/media55.wma"/><Relationship Id="rId2" Type="http://schemas.microsoft.com/office/2007/relationships/media" Target="../media/media55.wma"/><Relationship Id="rId1" Type="http://schemas.openxmlformats.org/officeDocument/2006/relationships/tags" Target="../tags/tag2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6.wma"/><Relationship Id="rId1" Type="http://schemas.microsoft.com/office/2007/relationships/media" Target="../media/media56.wma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7.wma"/><Relationship Id="rId1" Type="http://schemas.microsoft.com/office/2007/relationships/media" Target="../media/media57.wma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8.wma"/><Relationship Id="rId1" Type="http://schemas.microsoft.com/office/2007/relationships/media" Target="../media/media58.wma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9.wma"/><Relationship Id="rId1" Type="http://schemas.microsoft.com/office/2007/relationships/media" Target="../media/media59.wma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0.wma"/><Relationship Id="rId1" Type="http://schemas.microsoft.com/office/2007/relationships/media" Target="../media/media60.wma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audio" Target="../media/media61.wma"/><Relationship Id="rId2" Type="http://schemas.microsoft.com/office/2007/relationships/media" Target="../media/media61.wma"/><Relationship Id="rId1" Type="http://schemas.openxmlformats.org/officeDocument/2006/relationships/tags" Target="../tags/tag2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audio" Target="../media/media62.wma"/><Relationship Id="rId2" Type="http://schemas.microsoft.com/office/2007/relationships/media" Target="../media/media62.wma"/><Relationship Id="rId1" Type="http://schemas.openxmlformats.org/officeDocument/2006/relationships/tags" Target="../tags/tag30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audio" Target="../media/media63.wma"/><Relationship Id="rId2" Type="http://schemas.microsoft.com/office/2007/relationships/media" Target="../media/media63.wma"/><Relationship Id="rId1" Type="http://schemas.openxmlformats.org/officeDocument/2006/relationships/tags" Target="../tags/tag3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audio" Target="../media/media64.wma"/><Relationship Id="rId2" Type="http://schemas.microsoft.com/office/2007/relationships/media" Target="../media/media64.wma"/><Relationship Id="rId1" Type="http://schemas.openxmlformats.org/officeDocument/2006/relationships/tags" Target="../tags/tag3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5.wma"/><Relationship Id="rId1" Type="http://schemas.microsoft.com/office/2007/relationships/media" Target="../media/media65.wma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audio" Target="../media/media66.wma"/><Relationship Id="rId2" Type="http://schemas.microsoft.com/office/2007/relationships/media" Target="../media/media66.wma"/><Relationship Id="rId1" Type="http://schemas.openxmlformats.org/officeDocument/2006/relationships/tags" Target="../tags/tag3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audio" Target="../media/media67.wma"/><Relationship Id="rId2" Type="http://schemas.microsoft.com/office/2007/relationships/media" Target="../media/media67.wma"/><Relationship Id="rId1" Type="http://schemas.openxmlformats.org/officeDocument/2006/relationships/tags" Target="../tags/tag3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8.wma"/><Relationship Id="rId2" Type="http://schemas.microsoft.com/office/2007/relationships/media" Target="../media/media68.wma"/><Relationship Id="rId1" Type="http://schemas.openxmlformats.org/officeDocument/2006/relationships/tags" Target="../tags/tag3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9.wma"/><Relationship Id="rId1" Type="http://schemas.microsoft.com/office/2007/relationships/media" Target="../media/media69.wma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0.wma"/><Relationship Id="rId1" Type="http://schemas.microsoft.com/office/2007/relationships/media" Target="../media/media70.wm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9.wma"/><Relationship Id="rId7" Type="http://schemas.openxmlformats.org/officeDocument/2006/relationships/image" Target="../media/image2.png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9.wma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1.wma"/><Relationship Id="rId7" Type="http://schemas.openxmlformats.org/officeDocument/2006/relationships/image" Target="../media/image2.png"/><Relationship Id="rId2" Type="http://schemas.openxmlformats.org/officeDocument/2006/relationships/video" Target="../media/media10.avi"/><Relationship Id="rId1" Type="http://schemas.microsoft.com/office/2007/relationships/media" Target="../media/media10.avi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11.wm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2514600"/>
            <a:ext cx="6172200" cy="1894362"/>
          </a:xfrm>
        </p:spPr>
        <p:txBody>
          <a:bodyPr/>
          <a:lstStyle/>
          <a:p>
            <a:pPr algn="ctr"/>
            <a:r>
              <a:rPr lang="en-US" dirty="0" smtClean="0"/>
              <a:t>Comp 401</a:t>
            </a:r>
            <a:br>
              <a:rPr lang="en-US" dirty="0" smtClean="0"/>
            </a:br>
            <a:r>
              <a:rPr lang="en-US" dirty="0" smtClean="0"/>
              <a:t>Animation, Threads, Command Objects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257800"/>
            <a:ext cx="6172200" cy="1117122"/>
          </a:xfrm>
        </p:spPr>
        <p:txBody>
          <a:bodyPr/>
          <a:lstStyle/>
          <a:p>
            <a:r>
              <a:rPr lang="en-US" dirty="0" smtClean="0"/>
              <a:t>Instructor: Prasun Dewan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58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86" x="6062663" y="2286000"/>
          <p14:tracePt t="1194" x="6072188" y="2286000"/>
          <p14:tracePt t="1307" x="6081713" y="2276475"/>
          <p14:tracePt t="1339" x="6099175" y="2268538"/>
          <p14:tracePt t="1365" x="6143625" y="2214563"/>
          <p14:tracePt t="1384" x="6188075" y="2170113"/>
          <p14:tracePt t="1396" x="6330950" y="2054225"/>
          <p14:tracePt t="1418" x="6554788" y="1857375"/>
          <p14:tracePt t="1452" x="6670675" y="1741488"/>
          <p14:tracePt t="1464" x="6759575" y="1660525"/>
          <p14:tracePt t="1486" x="7108825" y="1393825"/>
          <p14:tracePt t="1519" x="7419975" y="1214438"/>
          <p14:tracePt t="1526" x="7537450" y="1152525"/>
          <p14:tracePt t="1552" x="7902575" y="911225"/>
          <p14:tracePt t="1585" x="8099425" y="768350"/>
          <p14:tracePt t="1590" x="8180388" y="704850"/>
          <p14:tracePt t="1620" x="8599488" y="347663"/>
          <p14:tracePt t="1653" x="8626475" y="312738"/>
          <p14:tracePt t="1663" x="8724900" y="223838"/>
          <p14:tracePt t="1686" x="8885238" y="61913"/>
          <p14:tracePt t="1720" x="8939213" y="9525"/>
          <p14:tracePt t="1725" x="9117013" y="0"/>
          <p14:tracePt t="1753" x="9134475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Independent Animations?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1000" y="1143000"/>
            <a:ext cx="8305800" cy="457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main(String[]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(50,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oeFrame1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oeFrame1.setLocation(0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shuttle2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(100, 50);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oeFrame2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(shuttle2);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oeFrame2.setLocation(400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shuttleAnimator1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shuttleAnimator2 = 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();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 </a:t>
            </a:r>
            <a:endParaRPr lang="en-US" sz="1600" dirty="0" smtClean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shuttleAnimator1.animateFromOrigin(shuttle1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5,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shuttleAnimator2.animateFromOrigin(shuttle2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5, 100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Right Arrow 4"/>
          <p:cNvSpPr/>
          <p:nvPr/>
        </p:nvSpPr>
        <p:spPr>
          <a:xfrm rot="19496131">
            <a:off x="1645090" y="5346018"/>
            <a:ext cx="2509355" cy="1119012"/>
          </a:xfrm>
          <a:prstGeom prst="rightArrow">
            <a:avLst>
              <a:gd name="adj1" fmla="val 75656"/>
              <a:gd name="adj2" fmla="val 46335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Second animation waits for first one to finish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75666" y="4572000"/>
            <a:ext cx="6129933" cy="6858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418535" y="5715000"/>
            <a:ext cx="1905000" cy="80803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Need multitasking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1729564"/>
      </p:ext>
    </p:extLst>
  </p:cSld>
  <p:clrMapOvr>
    <a:masterClrMapping/>
  </p:clrMapOvr>
  <p:transition advTm="13357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8" grpId="0" animBg="1"/>
    </p:bldLst>
  </p:timing>
  <p:extLst>
    <p:ext uri="{3A86A75C-4F4B-4683-9AE1-C65F6400EC91}">
      <p14:laserTraceLst xmlns:p14="http://schemas.microsoft.com/office/powerpoint/2010/main">
        <p14:tracePtLst>
          <p14:tracePt t="1079" x="8367713" y="731838"/>
          <p14:tracePt t="1557" x="8367713" y="750888"/>
          <p14:tracePt t="1583" x="8358188" y="785813"/>
          <p14:tracePt t="1603" x="8340725" y="812800"/>
          <p14:tracePt t="1615" x="8323263" y="911225"/>
          <p14:tracePt t="1635" x="8304213" y="946150"/>
          <p14:tracePt t="1647" x="8269288" y="1000125"/>
          <p14:tracePt t="1667" x="8242300" y="1027113"/>
          <p14:tracePt t="1678" x="8180388" y="1089025"/>
          <p14:tracePt t="1696" x="8126413" y="1143000"/>
          <p14:tracePt t="1708" x="8045450" y="1268413"/>
          <p14:tracePt t="1727" x="8027988" y="1295400"/>
          <p14:tracePt t="1739" x="7947025" y="1446213"/>
          <p14:tracePt t="1758" x="7894638" y="1562100"/>
          <p14:tracePt t="1777" x="7867650" y="1589088"/>
          <p14:tracePt t="1789" x="7769225" y="1714500"/>
          <p14:tracePt t="1809" x="7732713" y="1758950"/>
          <p14:tracePt t="1821" x="7661275" y="1822450"/>
          <p14:tracePt t="1841" x="7634288" y="1857375"/>
          <p14:tracePt t="1854" x="7537450" y="1938338"/>
          <p14:tracePt t="1872" x="7491413" y="1982788"/>
          <p14:tracePt t="1887" x="7385050" y="2081213"/>
          <p14:tracePt t="1904" x="7323138" y="2133600"/>
          <p14:tracePt t="1921" x="7277100" y="2179638"/>
          <p14:tracePt t="1941" x="7197725" y="2241550"/>
          <p14:tracePt t="1956" x="7116763" y="2303463"/>
          <p14:tracePt t="1971" x="7045325" y="2347913"/>
          <p14:tracePt t="1988" x="6813550" y="2527300"/>
          <p14:tracePt t="2004" x="6732588" y="2581275"/>
          <p14:tracePt t="2021" x="6537325" y="2741613"/>
          <p14:tracePt t="2038" x="6456363" y="2803525"/>
          <p14:tracePt t="2056" x="6188075" y="3017838"/>
          <p14:tracePt t="2088" x="5938838" y="3224213"/>
          <p14:tracePt t="2104" x="5688013" y="3419475"/>
          <p14:tracePt t="2121" x="5402263" y="3652838"/>
          <p14:tracePt t="2138" x="5322888" y="3714750"/>
          <p14:tracePt t="2155" x="5089525" y="3919538"/>
          <p14:tracePt t="2172" x="4983163" y="4010025"/>
          <p14:tracePt t="2188" x="4724400" y="4214813"/>
          <p14:tracePt t="2205" x="4633913" y="4286250"/>
          <p14:tracePt t="2222" x="4384675" y="4483100"/>
          <p14:tracePt t="2238" x="4251325" y="4589463"/>
          <p14:tracePt t="2255" x="3875088" y="4857750"/>
          <p14:tracePt t="2271" x="3768725" y="4938713"/>
          <p14:tracePt t="2288" x="3348038" y="5241925"/>
          <p14:tracePt t="2306" x="3241675" y="5340350"/>
          <p14:tracePt t="2324" x="3205163" y="5367338"/>
          <p14:tracePt t="2338" x="3108325" y="5446713"/>
          <p14:tracePt t="2355" x="3081338" y="5473700"/>
          <p14:tracePt t="2372" x="3009900" y="5527675"/>
          <p14:tracePt t="2389" x="3000375" y="5537200"/>
          <p14:tracePt t="2406" x="2982913" y="5537200"/>
          <p14:tracePt t="2470" x="2973388" y="5518150"/>
          <p14:tracePt t="2482" x="2965450" y="5500688"/>
          <p14:tracePt t="2506" x="2965450" y="5446713"/>
          <p14:tracePt t="2538" x="2965450" y="5411788"/>
          <p14:tracePt t="2544" x="2982913" y="5340350"/>
          <p14:tracePt t="2572" x="3009900" y="5276850"/>
          <p14:tracePt t="2604" x="3036888" y="5214938"/>
          <p14:tracePt t="2606" x="3081338" y="5133975"/>
          <p14:tracePt t="2639" x="3133725" y="5045075"/>
          <p14:tracePt t="2657" x="3143250" y="5010150"/>
          <p14:tracePt t="2673" x="3179763" y="4911725"/>
          <p14:tracePt t="2705" x="3197225" y="4857750"/>
          <p14:tracePt t="2728" x="3205163" y="4813300"/>
          <p14:tracePt t="2757" x="3232150" y="4751388"/>
          <p14:tracePt t="2790" x="3241675" y="4741863"/>
          <p14:tracePt t="2810" x="3241675" y="4732338"/>
          <p14:tracePt t="2830" x="3251200" y="4732338"/>
          <p14:tracePt t="2857" x="3313113" y="4741863"/>
          <p14:tracePt t="2888" x="3340100" y="4759325"/>
          <p14:tracePt t="2891" x="3375025" y="4795838"/>
          <p14:tracePt t="2924" x="3384550" y="4795838"/>
          <p14:tracePt t="2935" x="3384550" y="4803775"/>
          <p14:tracePt t="3045" x="3402013" y="4803775"/>
          <p14:tracePt t="3064" x="3411538" y="4813300"/>
          <p14:tracePt t="3095" x="3411538" y="4795838"/>
          <p14:tracePt t="3379" x="3411538" y="4803775"/>
          <p14:tracePt t="3524" x="3394075" y="4803775"/>
          <p14:tracePt t="3849" x="3384550" y="4803775"/>
          <p14:tracePt t="3882" x="3375025" y="4803775"/>
          <p14:tracePt t="3958" x="3384550" y="4795838"/>
          <p14:tracePt t="4103" x="3394075" y="4786313"/>
          <p14:tracePt t="4116" x="3429000" y="4768850"/>
          <p14:tracePt t="4135" x="3455988" y="4751388"/>
          <p14:tracePt t="4166" x="3490913" y="4724400"/>
          <p14:tracePt t="4194" x="3554413" y="4679950"/>
          <p14:tracePt t="4194" x="3616325" y="4616450"/>
          <p14:tracePt t="4227" x="3724275" y="4473575"/>
          <p14:tracePt t="4260" x="3741738" y="4438650"/>
          <p14:tracePt t="4271" x="3751263" y="4429125"/>
          <p14:tracePt t="4302" x="3786188" y="4357688"/>
          <p14:tracePt t="4328" x="3875088" y="4152900"/>
          <p14:tracePt t="4360" x="3938588" y="3902075"/>
          <p14:tracePt t="4393" x="3956050" y="3830638"/>
          <p14:tracePt t="4397" x="4000500" y="3348038"/>
          <p14:tracePt t="4430" x="4000500" y="2652713"/>
          <p14:tracePt t="4462" x="3973513" y="2374900"/>
          <p14:tracePt t="4496" x="3894138" y="2108200"/>
          <p14:tracePt t="4528" x="3884613" y="2108200"/>
          <p14:tracePt t="4538" x="3803650" y="2017713"/>
          <p14:tracePt t="4571" x="3705225" y="1946275"/>
          <p14:tracePt t="4595" x="3670300" y="1911350"/>
          <p14:tracePt t="4626" x="3643313" y="1901825"/>
          <p14:tracePt t="4659" x="3616325" y="1901825"/>
          <p14:tracePt t="4663" x="3411538" y="1938338"/>
          <p14:tracePt t="4696" x="3232150" y="1973263"/>
          <p14:tracePt t="4727" x="3170238" y="1982788"/>
          <p14:tracePt t="4731" x="3081338" y="1982788"/>
          <p14:tracePt t="4764" x="3036888" y="1982788"/>
          <p14:tracePt t="4797" x="3017838" y="2000250"/>
          <p14:tracePt t="4806" x="2965450" y="2062163"/>
          <p14:tracePt t="4839" x="2938463" y="2108200"/>
          <p14:tracePt t="4863" x="2901950" y="2152650"/>
          <p14:tracePt t="4896" x="2874963" y="2214563"/>
          <p14:tracePt t="4927" x="2867025" y="2241550"/>
          <p14:tracePt t="4931" x="2867025" y="2303463"/>
          <p14:tracePt t="4962" x="2867025" y="2366963"/>
          <p14:tracePt t="4994" x="2867025" y="2401888"/>
          <p14:tracePt t="4997" x="2901950" y="2509838"/>
          <p14:tracePt t="5029" x="2919413" y="2527300"/>
          <p14:tracePt t="5061" x="2955925" y="2581275"/>
          <p14:tracePt t="5063" x="3000375" y="2625725"/>
          <p14:tracePt t="5104" x="3108325" y="2687638"/>
          <p14:tracePt t="5130" x="3303588" y="2786063"/>
          <p14:tracePt t="5164" x="3465513" y="2830513"/>
          <p14:tracePt t="5195" x="3517900" y="2840038"/>
          <p14:tracePt t="5198" x="3679825" y="2840038"/>
          <p14:tracePt t="5230" x="3911600" y="2813050"/>
          <p14:tracePt t="5261" x="4017963" y="2786063"/>
          <p14:tracePt t="5280" x="4125913" y="2724150"/>
          <p14:tracePt t="5313" x="4160838" y="2697163"/>
          <p14:tracePt t="5331" x="4340225" y="2482850"/>
          <p14:tracePt t="5364" x="4402138" y="2384425"/>
          <p14:tracePt t="5396" x="4411663" y="2366963"/>
          <p14:tracePt t="5403" x="4429125" y="2322513"/>
          <p14:tracePt t="5436" x="4465638" y="2241550"/>
          <p14:tracePt t="5464" x="4473575" y="2179638"/>
          <p14:tracePt t="5497" x="4473575" y="2116138"/>
          <p14:tracePt t="5528" x="4456113" y="2017713"/>
          <p14:tracePt t="5535" x="4419600" y="1901825"/>
          <p14:tracePt t="5566" x="4348163" y="1724025"/>
          <p14:tracePt t="5597" x="4330700" y="1697038"/>
          <p14:tracePt t="5609" x="4286250" y="1625600"/>
          <p14:tracePt t="5640" x="4251325" y="1598613"/>
          <p14:tracePt t="5665" x="4187825" y="1536700"/>
          <p14:tracePt t="5698" x="4027488" y="1411288"/>
          <p14:tracePt t="5698" x="3990975" y="1393825"/>
          <p14:tracePt t="5731" x="3894138" y="1330325"/>
          <p14:tracePt t="5750" x="3795713" y="1295400"/>
          <p14:tracePt t="5781" x="3776663" y="1295400"/>
          <p14:tracePt t="5799" x="3714750" y="1312863"/>
          <p14:tracePt t="5831" x="3643313" y="1357313"/>
          <p14:tracePt t="5863" x="3616325" y="1374775"/>
          <p14:tracePt t="5889" x="3554413" y="1428750"/>
          <p14:tracePt t="5921" x="3517900" y="1490663"/>
          <p14:tracePt t="5939" x="3500438" y="1544638"/>
          <p14:tracePt t="5971" x="3490913" y="1571625"/>
          <p14:tracePt t="6000" x="3482975" y="1652588"/>
          <p14:tracePt t="6049" x="3482975" y="1724025"/>
          <p14:tracePt t="6066" x="3490913" y="1731963"/>
          <p14:tracePt t="6097" x="3490913" y="1751013"/>
          <p14:tracePt t="6129" x="3490913" y="1768475"/>
          <p14:tracePt t="6146" x="3490913" y="1776413"/>
          <p14:tracePt t="6182" x="3490913" y="1795463"/>
          <p14:tracePt t="6200" x="3490913" y="1812925"/>
          <p14:tracePt t="6233" x="3482975" y="1822450"/>
          <p14:tracePt t="6264" x="3482975" y="1839913"/>
          <p14:tracePt t="6270" x="3473450" y="1866900"/>
          <p14:tracePt t="6303" x="3465513" y="1866900"/>
          <p14:tracePt t="6350" x="3455988" y="1866900"/>
          <p14:tracePt t="6396" x="3455988" y="1874838"/>
          <p14:tracePt t="6486" x="3455988" y="1884363"/>
          <p14:tracePt t="6504" x="3446463" y="1901825"/>
          <p14:tracePt t="6582" x="3446463" y="1919288"/>
          <p14:tracePt t="6601" x="3438525" y="1928813"/>
          <p14:tracePt t="6614" x="3438525" y="1973263"/>
          <p14:tracePt t="6635" x="3429000" y="2133600"/>
          <p14:tracePt t="6667" x="3429000" y="2241550"/>
          <p14:tracePt t="6688" x="3429000" y="2339975"/>
          <p14:tracePt t="6702" x="3446463" y="2536825"/>
          <p14:tracePt t="6734" x="3446463" y="2581275"/>
          <p14:tracePt t="6744" x="3446463" y="2608263"/>
          <p14:tracePt t="6785" x="3446463" y="2616200"/>
          <p14:tracePt t="6803" x="3446463" y="2625725"/>
          <p14:tracePt t="6835" x="3438525" y="2660650"/>
          <p14:tracePt t="6853" x="3438525" y="2679700"/>
          <p14:tracePt t="6869" x="3429000" y="2768600"/>
          <p14:tracePt t="6902" x="3429000" y="2867025"/>
          <p14:tracePt t="6917" x="3429000" y="2894013"/>
          <p14:tracePt t="6936" x="3429000" y="2973388"/>
          <p14:tracePt t="6968" x="3429000" y="3027363"/>
          <p14:tracePt t="6978" x="3438525" y="3054350"/>
          <p14:tracePt t="7002" x="3446463" y="3152775"/>
          <p14:tracePt t="7035" x="3455988" y="3251200"/>
          <p14:tracePt t="7041" x="3465513" y="3313113"/>
          <p14:tracePt t="7069" x="3490913" y="3429000"/>
          <p14:tracePt t="7101" x="3500438" y="3490913"/>
          <p14:tracePt t="7106" x="3509963" y="3527425"/>
          <p14:tracePt t="7136" x="3527425" y="3652838"/>
          <p14:tracePt t="7168" x="3554413" y="3751263"/>
          <p14:tracePt t="7181" x="3554413" y="3795713"/>
          <p14:tracePt t="7203" x="3581400" y="3894138"/>
          <p14:tracePt t="7235" x="3608388" y="4017963"/>
          <p14:tracePt t="7244" x="3616325" y="4062413"/>
          <p14:tracePt t="7270" x="3679825" y="4251325"/>
          <p14:tracePt t="7304" x="3687763" y="4276725"/>
          <p14:tracePt t="7306" x="3705225" y="4340225"/>
          <p14:tracePt t="7337" x="3724275" y="4402138"/>
          <p14:tracePt t="7369" x="3741738" y="4473575"/>
          <p14:tracePt t="7386" x="3759200" y="4527550"/>
          <p14:tracePt t="7404" x="3786188" y="4598988"/>
          <p14:tracePt t="7434" x="3795713" y="4608513"/>
          <p14:tracePt t="7451" x="3795713" y="4598988"/>
          <p14:tracePt t="7477" x="3795713" y="4589463"/>
          <p14:tracePt t="7510" x="3795713" y="4581525"/>
          <p14:tracePt t="7538" x="3803650" y="4572000"/>
          <p14:tracePt t="7776" x="3813175" y="4545013"/>
          <p14:tracePt t="7828" x="3822700" y="4545013"/>
          <p14:tracePt t="7855" x="3822700" y="4537075"/>
          <p14:tracePt t="7873" x="3822700" y="4527550"/>
          <p14:tracePt t="7886" x="3840163" y="4510088"/>
          <p14:tracePt t="7906" x="3848100" y="4465638"/>
          <p14:tracePt t="7938" x="3857625" y="4438650"/>
          <p14:tracePt t="7954" x="3857625" y="4429125"/>
          <p14:tracePt t="7986" x="3867150" y="4429125"/>
          <p14:tracePt t="8006" x="3875088" y="4429125"/>
          <p14:tracePt t="9078" x="3875088" y="4419600"/>
          <p14:tracePt t="9240" x="3884613" y="4411663"/>
          <p14:tracePt t="9274" x="3884613" y="4402138"/>
          <p14:tracePt t="9347" x="3884613" y="4384675"/>
          <p14:tracePt t="9366" x="3894138" y="4375150"/>
          <p14:tracePt t="9378" x="3894138" y="4330700"/>
          <p14:tracePt t="9410" x="3902075" y="4313238"/>
          <p14:tracePt t="9429" x="3902075" y="4295775"/>
          <p14:tracePt t="9464" x="3902075" y="4286250"/>
          <p14:tracePt t="9489" x="3902075" y="4276725"/>
          <p14:tracePt t="9537" x="3902075" y="4268788"/>
          <p14:tracePt t="9556" x="3911600" y="4268788"/>
          <p14:tracePt t="9655" x="3919538" y="4268788"/>
          <p14:tracePt t="9857" x="3929063" y="4268788"/>
          <p14:tracePt t="10213" x="3929063" y="4259263"/>
          <p14:tracePt t="10245" x="3938588" y="4259263"/>
          <p14:tracePt t="10419" x="3956050" y="4259263"/>
          <p14:tracePt t="10477" x="3965575" y="4259263"/>
          <p14:tracePt t="10545" x="3973513" y="4259263"/>
          <p14:tracePt t="10563" x="3983038" y="4259263"/>
          <p14:tracePt t="10589" x="3990975" y="4259263"/>
          <p14:tracePt t="10635" x="4000500" y="4259263"/>
          <p14:tracePt t="10686" x="4027488" y="4259263"/>
          <p14:tracePt t="10704" x="4044950" y="4259263"/>
          <p14:tracePt t="10715" x="4062413" y="4259263"/>
          <p14:tracePt t="10747" x="4071938" y="4259263"/>
          <p14:tracePt t="10780" x="4081463" y="4259263"/>
          <p14:tracePt t="10845" x="4089400" y="4259263"/>
          <p14:tracePt t="10905" x="4098925" y="4259263"/>
          <p14:tracePt t="10925" x="4108450" y="4259263"/>
          <p14:tracePt t="11017" x="4116388" y="4259263"/>
          <p14:tracePt t="11048" x="4125913" y="4259263"/>
          <p14:tracePt t="11084" x="4125913" y="4276725"/>
          <p14:tracePt t="11175" x="4125913" y="4295775"/>
          <p14:tracePt t="11208" x="4108450" y="4313238"/>
          <p14:tracePt t="11235" x="4098925" y="4340225"/>
          <p14:tracePt t="11254" x="4089400" y="4348163"/>
          <p14:tracePt t="11266" x="4081463" y="4357688"/>
          <p14:tracePt t="11285" x="4081463" y="4367213"/>
          <p14:tracePt t="11316" x="4062413" y="4375150"/>
          <p14:tracePt t="11348" x="4062413" y="4384675"/>
          <p14:tracePt t="11360" x="4054475" y="4384675"/>
          <p14:tracePt t="11392" x="4054475" y="4394200"/>
          <p14:tracePt t="11440" x="4054475" y="4402138"/>
          <p14:tracePt t="11507" x="4071938" y="4411663"/>
          <p14:tracePt t="11774" x="4098925" y="4419600"/>
          <p14:tracePt t="11785" x="4143375" y="4429125"/>
          <p14:tracePt t="11804" x="4170363" y="4438650"/>
          <p14:tracePt t="11817" x="4340225" y="4491038"/>
          <p14:tracePt t="11849" x="4419600" y="4510088"/>
          <p14:tracePt t="11867" x="4473575" y="4527550"/>
          <p14:tracePt t="11885" x="4660900" y="4545013"/>
          <p14:tracePt t="11917" x="4848225" y="4554538"/>
          <p14:tracePt t="11928" x="4902200" y="4554538"/>
          <p14:tracePt t="11951" x="5241925" y="4581525"/>
          <p14:tracePt t="11983" x="5303838" y="4581525"/>
          <p14:tracePt t="11991" x="5367338" y="4581525"/>
          <p14:tracePt t="12018" x="5581650" y="4589463"/>
          <p14:tracePt t="12050" x="5732463" y="4598988"/>
          <p14:tracePt t="12055" x="5768975" y="4598988"/>
          <p14:tracePt t="12084" x="5938838" y="4608513"/>
          <p14:tracePt t="12116" x="6000750" y="4608513"/>
          <p14:tracePt t="12119" x="6126163" y="4598988"/>
          <p14:tracePt t="12151" x="6153150" y="4598988"/>
          <p14:tracePt t="12161" x="6205538" y="4581525"/>
          <p14:tracePt t="12185" x="6215063" y="4572000"/>
          <p14:tracePt t="12217" x="6251575" y="4562475"/>
          <p14:tracePt t="12219" x="6286500" y="4545013"/>
          <p14:tracePt t="12251" x="6303963" y="4537075"/>
          <p14:tracePt t="12255" x="6384925" y="4518025"/>
          <p14:tracePt t="12286" x="6438900" y="4500563"/>
          <p14:tracePt t="12318" x="6491288" y="4483100"/>
          <p14:tracePt t="12324" x="6518275" y="4473575"/>
          <p14:tracePt t="12352" x="6634163" y="4438650"/>
          <p14:tracePt t="12384" x="6680200" y="4429125"/>
          <p14:tracePt t="12402" x="6670675" y="4419600"/>
          <p14:tracePt t="12506" x="6653213" y="4411663"/>
          <p14:tracePt t="12527" x="6643688" y="4411663"/>
          <p14:tracePt t="12553" x="6589713" y="4411663"/>
          <p14:tracePt t="12559" x="6562725" y="4411663"/>
          <p14:tracePt t="12586" x="6500813" y="4419600"/>
          <p14:tracePt t="12617" x="6456363" y="4419600"/>
          <p14:tracePt t="12620" x="6367463" y="4438650"/>
          <p14:tracePt t="12652" x="6340475" y="4438650"/>
          <p14:tracePt t="12663" x="6276975" y="4456113"/>
          <p14:tracePt t="12686" x="6197600" y="4473575"/>
          <p14:tracePt t="12718" x="6143625" y="4491038"/>
          <p14:tracePt t="12732" x="6126163" y="4500563"/>
          <p14:tracePt t="12753" x="6081713" y="4518025"/>
          <p14:tracePt t="12786" x="6054725" y="4537075"/>
          <p14:tracePt t="12793" x="6027738" y="4545013"/>
          <p14:tracePt t="12820" x="5991225" y="4572000"/>
          <p14:tracePt t="12852" x="5946775" y="4589463"/>
          <p14:tracePt t="12855" x="5929313" y="4608513"/>
          <p14:tracePt t="12887" x="5902325" y="4616450"/>
          <p14:tracePt t="12905" x="5902325" y="4625975"/>
          <p14:tracePt t="12920" x="5884863" y="4633913"/>
          <p14:tracePt t="12952" x="5875338" y="4643438"/>
          <p14:tracePt t="12965" x="5867400" y="4652963"/>
          <p14:tracePt t="12987" x="5867400" y="4660900"/>
          <p14:tracePt t="13056" x="5857875" y="4660900"/>
          <p14:tracePt t="13075" x="5857875" y="4670425"/>
          <p14:tracePt t="13155" x="5857875" y="4679950"/>
          <p14:tracePt t="13166" x="5867400" y="4679950"/>
          <p14:tracePt t="13213" x="5902325" y="4687888"/>
          <p14:tracePt t="13255" x="5946775" y="4687888"/>
          <p14:tracePt t="13287" x="5956300" y="4687888"/>
          <p14:tracePt t="13294" x="5965825" y="4687888"/>
          <p14:tracePt t="13321" x="5983288" y="4687888"/>
          <p14:tracePt t="13353" x="6018213" y="4687888"/>
          <p14:tracePt t="13377" x="6037263" y="4687888"/>
          <p14:tracePt t="13391" x="6062663" y="4687888"/>
          <p14:tracePt t="13423" x="6072188" y="4687888"/>
          <p14:tracePt t="13450" x="6081713" y="4687888"/>
          <p14:tracePt t="13470" x="6089650" y="4687888"/>
          <p14:tracePt t="13501" x="6099175" y="4687888"/>
          <p14:tracePt t="13549" x="6099175" y="4679950"/>
          <p14:tracePt t="14827" x="6099175" y="4670425"/>
          <p14:tracePt t="15454" x="6108700" y="4670425"/>
          <p14:tracePt t="15971" x="6108700" y="4660900"/>
          <p14:tracePt t="16224" x="6108700" y="4652963"/>
          <p14:tracePt t="17055" x="6108700" y="4633913"/>
          <p14:tracePt t="17319" x="6099175" y="4625975"/>
          <p14:tracePt t="17353" x="6099175" y="4616450"/>
          <p14:tracePt t="17401" x="6099175" y="4608513"/>
          <p14:tracePt t="17478" x="6099175" y="4589463"/>
          <p14:tracePt t="17780" x="6099175" y="4598988"/>
          <p14:tracePt t="17889" x="6099175" y="4608513"/>
          <p14:tracePt t="17901" x="6081713" y="4608513"/>
          <p14:tracePt t="17978" x="6054725" y="4608513"/>
          <p14:tracePt t="17997" x="6037263" y="4616450"/>
          <p14:tracePt t="18009" x="6027738" y="4633913"/>
          <p14:tracePt t="18029" x="6010275" y="4643438"/>
          <p14:tracePt t="18041" x="5991225" y="4660900"/>
          <p14:tracePt t="18060" x="5983288" y="4660900"/>
          <p14:tracePt t="18072" x="5938838" y="4687888"/>
          <p14:tracePt t="18091" x="5919788" y="4697413"/>
          <p14:tracePt t="18103" x="5902325" y="4697413"/>
          <p14:tracePt t="18123" x="5884863" y="4705350"/>
          <p14:tracePt t="18135" x="5822950" y="4724400"/>
          <p14:tracePt t="18155" x="5803900" y="4732338"/>
          <p14:tracePt t="18167" x="5741988" y="4751388"/>
          <p14:tracePt t="18186" x="5697538" y="4759325"/>
          <p14:tracePt t="18198" x="5616575" y="4776788"/>
          <p14:tracePt t="18217" x="5599113" y="4776788"/>
          <p14:tracePt t="18229" x="5527675" y="4786313"/>
          <p14:tracePt t="18247" x="5483225" y="4795838"/>
          <p14:tracePt t="18259" x="5367338" y="4813300"/>
          <p14:tracePt t="18278" x="5214938" y="4822825"/>
          <p14:tracePt t="18297" x="5170488" y="4830763"/>
          <p14:tracePt t="18320" x="5045075" y="4848225"/>
          <p14:tracePt t="18336" x="4991100" y="4857750"/>
          <p14:tracePt t="18353" x="4867275" y="4875213"/>
          <p14:tracePt t="18371" x="4795838" y="4894263"/>
          <p14:tracePt t="18387" x="4562475" y="4929188"/>
          <p14:tracePt t="18404" x="4411663" y="4938713"/>
          <p14:tracePt t="18422" x="4384675" y="4946650"/>
          <p14:tracePt t="18437" x="4268788" y="4946650"/>
          <p14:tracePt t="18454" x="4241800" y="4946650"/>
          <p14:tracePt t="18470" x="4116388" y="4946650"/>
          <p14:tracePt t="18487" x="3965575" y="4946650"/>
          <p14:tracePt t="18504" x="3902075" y="4946650"/>
          <p14:tracePt t="18521" x="3795713" y="4946650"/>
          <p14:tracePt t="18537" x="3741738" y="4946650"/>
          <p14:tracePt t="18555" x="3714750" y="4946650"/>
          <p14:tracePt t="18572" x="3670300" y="4946650"/>
          <p14:tracePt t="18587" x="3643313" y="4946650"/>
          <p14:tracePt t="18604" x="3598863" y="4946650"/>
          <p14:tracePt t="18621" x="3473450" y="4956175"/>
          <p14:tracePt t="18638" x="3384550" y="4965700"/>
          <p14:tracePt t="18656" x="3367088" y="4965700"/>
          <p14:tracePt t="18671" x="3295650" y="4973638"/>
          <p14:tracePt t="18688" x="3268663" y="4973638"/>
          <p14:tracePt t="18705" x="3205163" y="4973638"/>
          <p14:tracePt t="18721" x="3143250" y="4983163"/>
          <p14:tracePt t="18738" x="3125788" y="4983163"/>
          <p14:tracePt t="18754" x="3054350" y="4983163"/>
          <p14:tracePt t="18772" x="3027363" y="4983163"/>
          <p14:tracePt t="18788" x="2928938" y="4983163"/>
          <p14:tracePt t="18805" x="2884488" y="4983163"/>
          <p14:tracePt t="18821" x="2803525" y="4983163"/>
          <p14:tracePt t="18838" x="2786063" y="4983163"/>
          <p14:tracePt t="18855" x="2724150" y="4973638"/>
          <p14:tracePt t="18871" x="2705100" y="4973638"/>
          <p14:tracePt t="18889" x="2616200" y="4973638"/>
          <p14:tracePt t="18906" x="2589213" y="4973638"/>
          <p14:tracePt t="18923" x="2562225" y="4973638"/>
          <p14:tracePt t="18939" x="2554288" y="4973638"/>
          <p14:tracePt t="18956" x="2536825" y="4973638"/>
          <p14:tracePt t="18972" x="2473325" y="4973638"/>
          <p14:tracePt t="18989" x="2446338" y="4973638"/>
          <p14:tracePt t="19005" x="2411413" y="4973638"/>
          <p14:tracePt t="19022" x="2401888" y="4973638"/>
          <p14:tracePt t="19066" x="2384425" y="4973638"/>
          <p14:tracePt t="19093" x="2357438" y="4973638"/>
          <p14:tracePt t="19111" x="2322513" y="4965700"/>
          <p14:tracePt t="19130" x="2312988" y="4965700"/>
          <p14:tracePt t="19142" x="2303463" y="4965700"/>
          <p14:tracePt t="19161" x="2295525" y="4956175"/>
          <p14:tracePt t="19173" x="2295525" y="4946650"/>
          <p14:tracePt t="19356" x="2295525" y="4938713"/>
          <p14:tracePt t="19381" x="2295525" y="4929188"/>
          <p14:tracePt t="19393" x="2303463" y="4919663"/>
          <p14:tracePt t="19489" x="2312988" y="4919663"/>
          <p14:tracePt t="19507" x="2322513" y="4919663"/>
          <p14:tracePt t="19727" x="2330450" y="4919663"/>
          <p14:tracePt t="20025" x="2339975" y="4919663"/>
          <p14:tracePt t="20213" x="2347913" y="4919663"/>
          <p14:tracePt t="20224" x="2366963" y="4919663"/>
          <p14:tracePt t="20243" x="2393950" y="4929188"/>
          <p14:tracePt t="20262" x="2411413" y="4929188"/>
          <p14:tracePt t="20274" x="2465388" y="4929188"/>
          <p14:tracePt t="20293" x="2509838" y="4938713"/>
          <p14:tracePt t="20305" x="2616200" y="4946650"/>
          <p14:tracePt t="20324" x="2652713" y="4946650"/>
          <p14:tracePt t="20347" x="2732088" y="4946650"/>
          <p14:tracePt t="20360" x="2751138" y="4956175"/>
          <p14:tracePt t="20377" x="2813050" y="4956175"/>
          <p14:tracePt t="20393" x="2830513" y="4956175"/>
          <p14:tracePt t="20410" x="2901950" y="4956175"/>
          <p14:tracePt t="20427" x="2919413" y="4956175"/>
          <p14:tracePt t="20443" x="2973388" y="4956175"/>
          <p14:tracePt t="20460" x="3000375" y="4956175"/>
          <p14:tracePt t="20477" x="3098800" y="4956175"/>
          <p14:tracePt t="20495" x="3152775" y="4965700"/>
          <p14:tracePt t="20514" x="3179763" y="4965700"/>
          <p14:tracePt t="20527" x="3224213" y="4965700"/>
          <p14:tracePt t="20547" x="3251200" y="4965700"/>
          <p14:tracePt t="20561" x="3295650" y="4965700"/>
          <p14:tracePt t="20577" x="3313113" y="4965700"/>
          <p14:tracePt t="20594" x="3367088" y="4965700"/>
          <p14:tracePt t="20610" x="3375025" y="4965700"/>
          <p14:tracePt t="20627" x="3429000" y="4973638"/>
          <p14:tracePt t="20644" x="3446463" y="4973638"/>
          <p14:tracePt t="20671" x="3465513" y="4973638"/>
          <p14:tracePt t="20698" x="3482975" y="4973638"/>
          <p14:tracePt t="20734" x="3500438" y="4973638"/>
          <p14:tracePt t="20746" x="3527425" y="4983163"/>
          <p14:tracePt t="20765" x="3544888" y="4983163"/>
          <p14:tracePt t="20778" x="3598863" y="4991100"/>
          <p14:tracePt t="20798" x="3643313" y="4991100"/>
          <p14:tracePt t="20826" x="3660775" y="4991100"/>
          <p14:tracePt t="20838" x="3697288" y="4991100"/>
          <p14:tracePt t="20856" x="3759200" y="4991100"/>
          <p14:tracePt t="20874" x="3776663" y="4991100"/>
          <p14:tracePt t="20887" x="3803650" y="4991100"/>
          <p14:tracePt t="20905" x="3822700" y="4991100"/>
          <p14:tracePt t="20932" x="3840163" y="4991100"/>
          <p14:tracePt t="20965" x="3857625" y="4991100"/>
          <p14:tracePt t="20985" x="3867150" y="4991100"/>
          <p14:tracePt t="21205" x="3867150" y="4983163"/>
          <p14:tracePt t="21238" x="3875088" y="4983163"/>
          <p14:tracePt t="21362" x="3875088" y="4973638"/>
          <p14:tracePt t="21373" x="3902075" y="4973638"/>
          <p14:tracePt t="21391" x="3929063" y="4973638"/>
          <p14:tracePt t="21409" x="3946525" y="4973638"/>
          <p14:tracePt t="21421" x="4000500" y="4973638"/>
          <p14:tracePt t="21440" x="4027488" y="4973638"/>
          <p14:tracePt t="21454" x="4071938" y="4973638"/>
          <p14:tracePt t="21472" x="4116388" y="4973638"/>
          <p14:tracePt t="21484" x="4187825" y="4973638"/>
          <p14:tracePt t="21504" x="4214813" y="4973638"/>
          <p14:tracePt t="21516" x="4276725" y="4973638"/>
          <p14:tracePt t="21536" x="4303713" y="4973638"/>
          <p14:tracePt t="21548" x="4330700" y="4973638"/>
          <p14:tracePt t="21564" x="4402138" y="4973638"/>
          <p14:tracePt t="21580" x="4465638" y="4965700"/>
          <p14:tracePt t="21598" x="4483100" y="4965700"/>
          <p14:tracePt t="21614" x="4545013" y="4965700"/>
          <p14:tracePt t="21630" x="4572000" y="4965700"/>
          <p14:tracePt t="21647" x="4625975" y="4956175"/>
          <p14:tracePt t="21664" x="4643438" y="4956175"/>
          <p14:tracePt t="21680" x="4705350" y="4956175"/>
          <p14:tracePt t="21697" x="4724400" y="4956175"/>
          <p14:tracePt t="21714" x="4751388" y="4956175"/>
          <p14:tracePt t="21730" x="4786313" y="4956175"/>
          <p14:tracePt t="21747" x="4803775" y="4956175"/>
          <p14:tracePt t="21764" x="4830763" y="4956175"/>
          <p14:tracePt t="21781" x="4902200" y="4946650"/>
          <p14:tracePt t="21797" x="4956175" y="4938713"/>
          <p14:tracePt t="21815" x="5000625" y="4929188"/>
          <p14:tracePt t="21835" x="5018088" y="4929188"/>
          <p14:tracePt t="21847" x="5027613" y="4929188"/>
          <p14:tracePt t="21866" x="5045075" y="4929188"/>
          <p14:tracePt t="21896" x="5054600" y="4929188"/>
          <p14:tracePt t="21944" x="5062538" y="4929188"/>
          <p14:tracePt t="21991" x="5072063" y="4929188"/>
          <p14:tracePt t="22004" x="5081588" y="4929188"/>
          <p14:tracePt t="22084" x="5081588" y="4919663"/>
          <p14:tracePt t="22132" x="5045075" y="4919663"/>
          <p14:tracePt t="22558" x="4991100" y="4919663"/>
          <p14:tracePt t="22570" x="4884738" y="4919663"/>
          <p14:tracePt t="22587" x="4830763" y="4919663"/>
          <p14:tracePt t="22601" x="4732338" y="4929188"/>
          <p14:tracePt t="22619" x="4697413" y="4929188"/>
          <p14:tracePt t="22631" x="4589463" y="4938713"/>
          <p14:tracePt t="22650" x="4510088" y="4946650"/>
          <p14:tracePt t="22661" x="4340225" y="4973638"/>
          <p14:tracePt t="22681" x="4276725" y="4983163"/>
          <p14:tracePt t="22693" x="4143375" y="5000625"/>
          <p14:tracePt t="22713" x="4089400" y="5010150"/>
          <p14:tracePt t="22725" x="3956050" y="5027613"/>
          <p14:tracePt t="22744" x="3875088" y="5037138"/>
          <p14:tracePt t="22756" x="3724275" y="5062538"/>
          <p14:tracePt t="22775" x="3660775" y="5072063"/>
          <p14:tracePt t="22786" x="3500438" y="5089525"/>
          <p14:tracePt t="22806" x="3465513" y="5099050"/>
          <p14:tracePt t="22818" x="3330575" y="5126038"/>
          <p14:tracePt t="22838" x="3276600" y="5133975"/>
          <p14:tracePt t="22851" x="3143250" y="5153025"/>
          <p14:tracePt t="22868" x="3009900" y="5160963"/>
          <p14:tracePt t="22887" x="2946400" y="5170488"/>
          <p14:tracePt t="22901" x="2867025" y="5180013"/>
          <p14:tracePt t="22918" x="2822575" y="5180013"/>
          <p14:tracePt t="22934" x="2732088" y="5187950"/>
          <p14:tracePt t="22951" x="2697163" y="5187950"/>
          <p14:tracePt t="22967" x="2598738" y="5197475"/>
          <p14:tracePt t="22984" x="2544763" y="5205413"/>
          <p14:tracePt t="23001" x="2473325" y="5205413"/>
          <p14:tracePt t="23018" x="2446338" y="5214938"/>
          <p14:tracePt t="23035" x="2393950" y="5214938"/>
          <p14:tracePt t="23051" x="2366963" y="5224463"/>
          <p14:tracePt t="23068" x="2295525" y="5224463"/>
          <p14:tracePt t="23085" x="2232025" y="5224463"/>
          <p14:tracePt t="23101" x="2205038" y="5224463"/>
          <p14:tracePt t="23118" x="2160588" y="5224463"/>
          <p14:tracePt t="23135" x="2152650" y="5224463"/>
          <p14:tracePt t="23165" x="2133600" y="5224463"/>
          <p14:tracePt t="23184" x="2125663" y="5224463"/>
          <p14:tracePt t="23196" x="2108200" y="5224463"/>
          <p14:tracePt t="23215" x="2108200" y="5214938"/>
          <p14:tracePt t="24098" x="2108200" y="5205413"/>
          <p14:tracePt t="24221" x="2116138" y="5205413"/>
          <p14:tracePt t="24329" x="2133600" y="5205413"/>
          <p14:tracePt t="24347" x="2152650" y="5197475"/>
          <p14:tracePt t="24395" x="2160588" y="5187950"/>
          <p14:tracePt t="24407" x="2179638" y="5180013"/>
          <p14:tracePt t="24426" x="2214563" y="5160963"/>
          <p14:tracePt t="24438" x="2268538" y="5143500"/>
          <p14:tracePt t="24458" x="2303463" y="5133975"/>
          <p14:tracePt t="24470" x="2366963" y="5116513"/>
          <p14:tracePt t="24489" x="2384425" y="5116513"/>
          <p14:tracePt t="24501" x="2465388" y="5099050"/>
          <p14:tracePt t="24520" x="2482850" y="5099050"/>
          <p14:tracePt t="24532" x="2571750" y="5089525"/>
          <p14:tracePt t="24551" x="2598738" y="5089525"/>
          <p14:tracePt t="24564" x="2732088" y="5081588"/>
          <p14:tracePt t="24584" x="2768600" y="5081588"/>
          <p14:tracePt t="24595" x="2867025" y="5062538"/>
          <p14:tracePt t="24615" x="2919413" y="5054600"/>
          <p14:tracePt t="24628" x="2990850" y="5054600"/>
          <p14:tracePt t="24646" x="3027363" y="5054600"/>
          <p14:tracePt t="24659" x="3108325" y="5054600"/>
          <p14:tracePt t="24678" x="3125788" y="5045075"/>
          <p14:tracePt t="24690" x="3179763" y="5045075"/>
          <p14:tracePt t="24709" x="3205163" y="5045075"/>
          <p14:tracePt t="24722" x="3259138" y="5037138"/>
          <p14:tracePt t="24740" x="3286125" y="5037138"/>
          <p14:tracePt t="24756" x="3313113" y="5037138"/>
          <p14:tracePt t="24773" x="3330575" y="5037138"/>
          <p14:tracePt t="24790" x="3375025" y="5037138"/>
          <p14:tracePt t="24806" x="3384550" y="5037138"/>
          <p14:tracePt t="24823" x="3438525" y="5037138"/>
          <p14:tracePt t="24840" x="3465513" y="5037138"/>
          <p14:tracePt t="24856" x="3517900" y="5045075"/>
          <p14:tracePt t="24873" x="3527425" y="5045075"/>
          <p14:tracePt t="24892" x="3554413" y="5045075"/>
          <p14:tracePt t="24907" x="3562350" y="5045075"/>
          <p14:tracePt t="24923" x="3571875" y="5045075"/>
          <p14:tracePt t="24956" x="3581400" y="5045075"/>
          <p14:tracePt t="25005" x="3589338" y="5045075"/>
          <p14:tracePt t="25098" x="3598863" y="5045075"/>
          <p14:tracePt t="25163" x="3608388" y="5045075"/>
          <p14:tracePt t="25245" x="3616325" y="5045075"/>
          <p14:tracePt t="25256" x="3643313" y="5045075"/>
          <p14:tracePt t="25275" x="3652838" y="5045075"/>
          <p14:tracePt t="25286" x="3697288" y="5045075"/>
          <p14:tracePt t="25305" x="3714750" y="5037138"/>
          <p14:tracePt t="25317" x="3776663" y="5037138"/>
          <p14:tracePt t="25337" x="3822700" y="5037138"/>
          <p14:tracePt t="25350" x="3956050" y="5037138"/>
          <p14:tracePt t="25369" x="4017963" y="5037138"/>
          <p14:tracePt t="25380" x="4187825" y="5054600"/>
          <p14:tracePt t="25408" x="4259263" y="5062538"/>
          <p14:tracePt t="25425" x="4429125" y="5072063"/>
          <p14:tracePt t="25441" x="4510088" y="5081588"/>
          <p14:tracePt t="25458" x="4679950" y="5089525"/>
          <p14:tracePt t="25475" x="4813300" y="5099050"/>
          <p14:tracePt t="25494" x="4919663" y="5108575"/>
          <p14:tracePt t="25512" x="5000625" y="5116513"/>
          <p14:tracePt t="25526" x="5099050" y="5116513"/>
          <p14:tracePt t="25545" x="5143500" y="5116513"/>
          <p14:tracePt t="25568" x="5232400" y="5116513"/>
          <p14:tracePt t="25575" x="5259388" y="5116513"/>
          <p14:tracePt t="25592" x="5340350" y="5126038"/>
          <p14:tracePt t="25608" x="5384800" y="5126038"/>
          <p14:tracePt t="25625" x="5483225" y="5133975"/>
          <p14:tracePt t="25642" x="5510213" y="5133975"/>
          <p14:tracePt t="25658" x="5518150" y="5133975"/>
          <p14:tracePt t="25677" x="5545138" y="5133975"/>
          <p14:tracePt t="25692" x="5554663" y="5143500"/>
          <p14:tracePt t="25709" x="5572125" y="5143500"/>
          <p14:tracePt t="25725" x="5616575" y="5143500"/>
          <p14:tracePt t="25742" x="5626100" y="5143500"/>
          <p14:tracePt t="25813" x="5643563" y="5143500"/>
          <p14:tracePt t="25822" x="5670550" y="5143500"/>
          <p14:tracePt t="25842" x="5680075" y="5143500"/>
          <p14:tracePt t="25854" x="5715000" y="5143500"/>
          <p14:tracePt t="25874" x="5741988" y="5143500"/>
          <p14:tracePt t="25885" x="5751513" y="5143500"/>
          <p14:tracePt t="25904" x="5759450" y="5143500"/>
          <p14:tracePt t="25916" x="5795963" y="5143500"/>
          <p14:tracePt t="25936" x="5822950" y="5143500"/>
          <p14:tracePt t="25950" x="5840413" y="5143500"/>
          <p14:tracePt t="25963" x="5884863" y="5153025"/>
          <p14:tracePt t="25982" x="5902325" y="5153025"/>
          <p14:tracePt t="25995" x="5929313" y="5160963"/>
          <p14:tracePt t="26015" x="5946775" y="5160963"/>
          <p14:tracePt t="26027" x="5965825" y="5170488"/>
          <p14:tracePt t="26047" x="5973763" y="5170488"/>
          <p14:tracePt t="26060" x="5983288" y="5170488"/>
          <p14:tracePt t="26077" x="5991225" y="5170488"/>
          <p14:tracePt t="26094" x="6000750" y="5170488"/>
          <p14:tracePt t="26122" x="6018213" y="5170488"/>
          <p14:tracePt t="26141" x="6054725" y="5170488"/>
          <p14:tracePt t="26173" x="6062663" y="5170488"/>
          <p14:tracePt t="26185" x="6072188" y="5170488"/>
          <p14:tracePt t="26296" x="6081713" y="5170488"/>
          <p14:tracePt t="26341" x="6089650" y="5170488"/>
          <p14:tracePt t="26483" x="6099175" y="5170488"/>
          <p14:tracePt t="26797" x="6108700" y="5170488"/>
          <p14:tracePt t="27128" x="6108700" y="5180013"/>
          <p14:tracePt t="27521" x="6116638" y="5180013"/>
          <p14:tracePt t="27534" x="6134100" y="5180013"/>
          <p14:tracePt t="27552" x="6153150" y="5187950"/>
          <p14:tracePt t="27565" x="6170613" y="5187950"/>
          <p14:tracePt t="27583" x="6180138" y="5187950"/>
          <p14:tracePt t="27602" x="6188075" y="5187950"/>
          <p14:tracePt t="27615" x="6215063" y="5187950"/>
          <p14:tracePt t="27635" x="6232525" y="5187950"/>
          <p14:tracePt t="27646" x="6269038" y="5187950"/>
          <p14:tracePt t="27666" x="6276975" y="5187950"/>
          <p14:tracePt t="27712" x="6286500" y="5187950"/>
          <p14:tracePt t="27774" x="6286500" y="5197475"/>
          <p14:tracePt t="31078" x="6276975" y="5197475"/>
          <p14:tracePt t="31766" x="6251575" y="5197475"/>
          <p14:tracePt t="31779" x="6205538" y="5187950"/>
          <p14:tracePt t="31799" x="6170613" y="5180013"/>
          <p14:tracePt t="31811" x="6045200" y="5170488"/>
          <p14:tracePt t="31845" x="5946775" y="5160963"/>
          <p14:tracePt t="31862" x="5902325" y="5153025"/>
          <p14:tracePt t="31878" x="5813425" y="5133975"/>
          <p14:tracePt t="31910" x="5786438" y="5116513"/>
          <p14:tracePt t="31927" x="5768975" y="5116513"/>
          <p14:tracePt t="31945" x="5724525" y="5116513"/>
          <p14:tracePt t="35078" x="5732463" y="5108575"/>
          <p14:tracePt t="35289" x="5741988" y="5099050"/>
          <p14:tracePt t="35300" x="5776913" y="5072063"/>
          <p14:tracePt t="35318" x="5795963" y="5054600"/>
          <p14:tracePt t="35339" x="5848350" y="5018088"/>
          <p14:tracePt t="35371" x="5857875" y="5018088"/>
          <p14:tracePt t="35388" x="5973763" y="5010150"/>
          <p14:tracePt t="35420" x="6054725" y="5010150"/>
          <p14:tracePt t="35432" x="6134100" y="5010150"/>
          <p14:tracePt t="35455" x="6276975" y="5027613"/>
          <p14:tracePt t="35487" x="6340475" y="5045075"/>
          <p14:tracePt t="35494" x="6384925" y="5045075"/>
          <p14:tracePt t="35522" x="6562725" y="5099050"/>
          <p14:tracePt t="35558" x="6589713" y="5108575"/>
          <p14:tracePt t="35570" x="6653213" y="5116513"/>
          <p14:tracePt t="35589" x="6715125" y="5133975"/>
          <p14:tracePt t="35621" x="6732588" y="5133975"/>
          <p14:tracePt t="35631" x="6786563" y="5143500"/>
          <p14:tracePt t="35656" x="6858000" y="5160963"/>
          <p14:tracePt t="35688" x="6884988" y="5160963"/>
          <p14:tracePt t="35695" x="6929438" y="5170488"/>
          <p14:tracePt t="35723" x="6983413" y="5170488"/>
          <p14:tracePt t="35756" x="7018338" y="5170488"/>
          <p14:tracePt t="35761" x="7037388" y="5170488"/>
          <p14:tracePt t="35789" x="7062788" y="5180013"/>
          <p14:tracePt t="35822" x="7116763" y="5180013"/>
          <p14:tracePt t="35826" x="7170738" y="5180013"/>
          <p14:tracePt t="35856" x="7197725" y="5187950"/>
          <p14:tracePt t="35888" x="7215188" y="5187950"/>
          <p14:tracePt t="35915" x="7224713" y="5187950"/>
          <p14:tracePt t="35949" x="7232650" y="5187950"/>
          <p14:tracePt t="35960" x="7251700" y="5187950"/>
          <p14:tracePt t="35990" x="7269163" y="5205413"/>
          <p14:tracePt t="36025" x="7277100" y="5205413"/>
          <p14:tracePt t="36044" x="7286625" y="5205413"/>
          <p14:tracePt t="36077" x="7296150" y="5205413"/>
          <p14:tracePt t="36102" x="7304088" y="5197475"/>
          <p14:tracePt t="36561" x="7304088" y="5180013"/>
          <p14:tracePt t="36579" x="7313613" y="5170488"/>
          <p14:tracePt t="36592" x="7331075" y="5116513"/>
          <p14:tracePt t="36624" x="7348538" y="5072063"/>
          <p14:tracePt t="36642" x="7358063" y="5062538"/>
          <p14:tracePt t="36659" x="7375525" y="4991100"/>
          <p14:tracePt t="36690" x="7385050" y="4956175"/>
          <p14:tracePt t="36704" x="7394575" y="4938713"/>
          <p14:tracePt t="36730" x="7402513" y="4884738"/>
          <p14:tracePt t="36759" x="7394575" y="4803775"/>
          <p14:tracePt t="36792" x="7385050" y="4759325"/>
          <p14:tracePt t="36794" x="7348538" y="4687888"/>
          <p14:tracePt t="36826" x="7323138" y="4660900"/>
          <p14:tracePt t="36859" x="7269163" y="4616450"/>
          <p14:tracePt t="36878" x="7205663" y="4581525"/>
          <p14:tracePt t="36892" x="6956425" y="4473575"/>
          <p14:tracePt t="36924" x="6777038" y="4429125"/>
          <p14:tracePt t="36940" x="6742113" y="4429125"/>
          <p14:tracePt t="36960" x="6688138" y="4429125"/>
          <p14:tracePt t="36991" x="6589713" y="4429125"/>
          <p14:tracePt t="37005" x="6527800" y="4438650"/>
          <p14:tracePt t="37026" x="6313488" y="4510088"/>
          <p14:tracePt t="37058" x="6269038" y="4537075"/>
          <p14:tracePt t="37061" x="6161088" y="4598988"/>
          <p14:tracePt t="37093" x="6054725" y="4660900"/>
          <p14:tracePt t="37124" x="5965825" y="4705350"/>
          <p14:tracePt t="37129" x="5867400" y="4768850"/>
          <p14:tracePt t="37161" x="5848350" y="4786313"/>
          <p14:tracePt t="37172" x="5786438" y="4822825"/>
          <p14:tracePt t="37194" x="5751513" y="4857750"/>
          <p14:tracePt t="37225" x="5724525" y="4884738"/>
          <p14:tracePt t="37249" x="5705475" y="4902200"/>
          <p14:tracePt t="37268" x="5705475" y="4929188"/>
          <p14:tracePt t="37300" x="5705475" y="4956175"/>
          <p14:tracePt t="37327" x="5705475" y="5000625"/>
          <p14:tracePt t="37358" x="5715000" y="5045075"/>
          <p14:tracePt t="37364" x="5732463" y="5089525"/>
          <p14:tracePt t="37395" x="5776913" y="5133975"/>
          <p14:tracePt t="37428" x="5830888" y="5170488"/>
          <p14:tracePt t="37444" x="5848350" y="5180013"/>
          <p14:tracePt t="37461" x="5946775" y="5232400"/>
          <p14:tracePt t="37493" x="6054725" y="5259388"/>
          <p14:tracePt t="37504" x="6089650" y="5259388"/>
          <p14:tracePt t="37531" x="6116638" y="5268913"/>
          <p14:tracePt t="37561" x="6143625" y="5268913"/>
          <p14:tracePt t="37593" x="6161088" y="5268913"/>
          <p14:tracePt t="37596" x="6224588" y="5268913"/>
          <p14:tracePt t="37627" x="6276975" y="5268913"/>
          <p14:tracePt t="37645" x="6286500" y="5268913"/>
          <p14:tracePt t="37661" x="6303963" y="5268913"/>
          <p14:tracePt t="37692" x="6330950" y="5268913"/>
          <p14:tracePt t="37709" x="6340475" y="5268913"/>
          <p14:tracePt t="37728" x="6375400" y="5251450"/>
          <p14:tracePt t="37761" x="6384925" y="5241925"/>
          <p14:tracePt t="37771" x="6402388" y="5224463"/>
          <p14:tracePt t="37795" x="6446838" y="5153025"/>
          <p14:tracePt t="37827" x="6456363" y="5133975"/>
          <p14:tracePt t="37835" x="6483350" y="5062538"/>
          <p14:tracePt t="37862" x="6500813" y="4991100"/>
          <p14:tracePt t="37895" x="6510338" y="4965700"/>
          <p14:tracePt t="37910" x="6510338" y="4946650"/>
          <p14:tracePt t="37958" x="6510338" y="4938713"/>
          <p14:tracePt t="37977" x="6483350" y="4919663"/>
          <p14:tracePt t="38023" x="6446838" y="4902200"/>
          <p14:tracePt t="38035" x="6296025" y="4822825"/>
          <p14:tracePt t="38065" x="6081713" y="4714875"/>
          <p14:tracePt t="38097" x="5946775" y="4652963"/>
          <p14:tracePt t="38128" x="5894388" y="4633913"/>
          <p14:tracePt t="38133" x="5768975" y="4616450"/>
          <p14:tracePt t="38164" x="5589588" y="4633913"/>
          <p14:tracePt t="38197" x="5473700" y="4652963"/>
          <p14:tracePt t="38215" x="5411788" y="4670425"/>
          <p14:tracePt t="38230" x="5153025" y="4705350"/>
          <p14:tracePt t="38263" x="4911725" y="4714875"/>
          <p14:tracePt t="38277" x="4840288" y="4714875"/>
          <p14:tracePt t="38297" x="4795838" y="4724400"/>
          <p14:tracePt t="38330" x="4759325" y="4724400"/>
          <p14:tracePt t="38339" x="4660900" y="4732338"/>
          <p14:tracePt t="38365" x="4518025" y="4751388"/>
          <p14:tracePt t="38398" x="4491038" y="4759325"/>
          <p14:tracePt t="38415" x="4473575" y="4776788"/>
          <p14:tracePt t="38460" x="4429125" y="4803775"/>
          <p14:tracePt t="38480" x="4419600" y="4822825"/>
          <p14:tracePt t="38498" x="4375150" y="4848225"/>
          <p14:tracePt t="38529" x="4375150" y="4857750"/>
          <p14:tracePt t="38603" x="4367213" y="4857750"/>
          <p14:tracePt t="38634" x="4357688" y="4875213"/>
          <p14:tracePt t="38652" x="4348163" y="4875213"/>
          <p14:tracePt t="38665" x="4322763" y="4884738"/>
          <p14:tracePt t="38718" x="4295775" y="4894263"/>
          <p14:tracePt t="38730" x="4276725" y="4902200"/>
          <p14:tracePt t="38742" x="4224338" y="4902200"/>
          <p14:tracePt t="38765" x="4205288" y="4902200"/>
          <p14:tracePt t="38797" x="4187825" y="4902200"/>
          <p14:tracePt t="38810" x="4187825" y="4894263"/>
          <p14:tracePt t="38903" x="4187825" y="4867275"/>
          <p14:tracePt t="38920" x="4197350" y="4857750"/>
          <p14:tracePt t="38933" x="4205288" y="4822825"/>
          <p14:tracePt t="38965" x="4205288" y="4813300"/>
          <p14:tracePt t="39011" x="4214813" y="4813300"/>
          <p14:tracePt t="39172" x="4224338" y="4813300"/>
          <p14:tracePt t="39282" x="4232275" y="4813300"/>
          <p14:tracePt t="39364" x="4241800" y="4830763"/>
          <p14:tracePt t="39596" x="4251325" y="4848225"/>
          <p14:tracePt t="39678" x="4259263" y="4867275"/>
          <p14:tracePt t="39689" x="4259263" y="4875213"/>
          <p14:tracePt t="39701" x="4268788" y="4894263"/>
          <p14:tracePt t="39734" x="4276725" y="4911725"/>
          <p14:tracePt t="39751" x="4286250" y="4946650"/>
          <p14:tracePt t="39770" x="4303713" y="4983163"/>
          <p14:tracePt t="39802" x="4340225" y="5072063"/>
          <p14:tracePt t="39835" x="4348163" y="5081588"/>
          <p14:tracePt t="39845" x="4357688" y="5099050"/>
          <p14:tracePt t="39868" x="4357688" y="5116513"/>
          <p14:tracePt t="39900" x="4375150" y="5153025"/>
          <p14:tracePt t="39911" x="4384675" y="5170488"/>
          <p14:tracePt t="39937" x="4394200" y="5170488"/>
          <p14:tracePt t="40220" x="4394200" y="5180013"/>
          <p14:tracePt t="40269" x="4402138" y="5180013"/>
          <p14:tracePt t="41578" x="4394200" y="5180013"/>
          <p14:tracePt t="41906" x="4367213" y="5180013"/>
          <p14:tracePt t="41918" x="4276725" y="5160963"/>
          <p14:tracePt t="41941" x="4133850" y="5126038"/>
          <p14:tracePt t="41975" x="4108450" y="5116513"/>
          <p14:tracePt t="41984" x="4044950" y="5099050"/>
          <p14:tracePt t="42008" x="3956050" y="5081588"/>
          <p14:tracePt t="42041" x="3894138" y="5062538"/>
          <p14:tracePt t="42047" x="3625850" y="4991100"/>
          <p14:tracePt t="42075" x="3500438" y="4956175"/>
          <p14:tracePt t="42106" x="3419475" y="4938713"/>
          <p14:tracePt t="42111" x="3411538" y="4938713"/>
          <p14:tracePt t="42142" x="3276600" y="4919663"/>
          <p14:tracePt t="42176" x="3214688" y="4911725"/>
          <p14:tracePt t="42185" x="3125788" y="4911725"/>
          <p14:tracePt t="42208" x="3054350" y="4902200"/>
          <p14:tracePt t="42240" x="3036888" y="4894263"/>
          <p14:tracePt t="42247" x="3017838" y="4894263"/>
          <p14:tracePt t="42282" x="3027363" y="4894263"/>
          <p14:tracePt t="42374" x="3062288" y="4894263"/>
          <p14:tracePt t="42392" x="3081338" y="4894263"/>
          <p14:tracePt t="42409" x="3133725" y="4894263"/>
          <p14:tracePt t="42441" x="3232150" y="4894263"/>
          <p14:tracePt t="42444" x="3340100" y="4894263"/>
          <p14:tracePt t="42476" x="3465513" y="4902200"/>
          <p14:tracePt t="42486" x="3687763" y="4919663"/>
          <p14:tracePt t="42509" x="4071938" y="4956175"/>
          <p14:tracePt t="42541" x="4116388" y="4956175"/>
          <p14:tracePt t="42550" x="4232275" y="4965700"/>
          <p14:tracePt t="42576" x="4367213" y="4965700"/>
          <p14:tracePt t="42608" x="4411663" y="4965700"/>
          <p14:tracePt t="42611" x="4589463" y="4929188"/>
          <p14:tracePt t="42642" x="4697413" y="4902200"/>
          <p14:tracePt t="42661" x="4724400" y="4894263"/>
          <p14:tracePt t="42677" x="4803775" y="4875213"/>
          <p14:tracePt t="42707" x="4840288" y="4867275"/>
          <p14:tracePt t="42722" x="4867275" y="4867275"/>
          <p14:tracePt t="42744" x="4938713" y="4867275"/>
          <p14:tracePt t="42776" x="4946650" y="4867275"/>
          <p14:tracePt t="42782" x="4956175" y="4867275"/>
          <p14:tracePt t="42811" x="4983163" y="4867275"/>
          <p14:tracePt t="42843" x="4991100" y="4867275"/>
          <p14:tracePt t="42849" x="5000625" y="4867275"/>
          <p14:tracePt t="42882" x="5010150" y="4867275"/>
          <p14:tracePt t="42942" x="5018088" y="4867275"/>
          <p14:tracePt t="43195" x="5027613" y="4867275"/>
          <p14:tracePt t="43525" x="5027613" y="4848225"/>
          <p14:tracePt t="43967" x="5027613" y="4840288"/>
          <p14:tracePt t="43979" x="5027613" y="4803775"/>
          <p14:tracePt t="43998" x="5027613" y="4786313"/>
          <p14:tracePt t="44011" x="5027613" y="4741863"/>
          <p14:tracePt t="44031" x="5018088" y="4714875"/>
          <p14:tracePt t="44042" x="5018088" y="4652963"/>
          <p14:tracePt t="44062" x="5018088" y="4633913"/>
          <p14:tracePt t="44073" x="5018088" y="4616450"/>
          <p14:tracePt t="44086" x="5018088" y="4581525"/>
          <p14:tracePt t="44105" x="5018088" y="4562475"/>
          <p14:tracePt t="44124" x="5018088" y="4545013"/>
          <p14:tracePt t="44136" x="5018088" y="4500563"/>
          <p14:tracePt t="44156" x="5018088" y="4473575"/>
          <p14:tracePt t="44166" x="5027613" y="4411663"/>
          <p14:tracePt t="44186" x="5027613" y="4375150"/>
          <p14:tracePt t="44198" x="5037138" y="4313238"/>
          <p14:tracePt t="44217" x="5037138" y="4286250"/>
          <p14:tracePt t="44232" x="5037138" y="4197350"/>
          <p14:tracePt t="44249" x="5027613" y="4125913"/>
          <p14:tracePt t="44265" x="5010150" y="3973513"/>
          <p14:tracePt t="44282" x="5000625" y="3929063"/>
          <p14:tracePt t="44298" x="4973638" y="3759200"/>
          <p14:tracePt t="44316" x="4956175" y="3660775"/>
          <p14:tracePt t="44333" x="4946650" y="3571875"/>
          <p14:tracePt t="44349" x="4911725" y="3357563"/>
          <p14:tracePt t="44365" x="4884738" y="3251200"/>
          <p14:tracePt t="44382" x="4822825" y="2982913"/>
          <p14:tracePt t="44399" x="4795838" y="2884488"/>
          <p14:tracePt t="44416" x="4741863" y="2616200"/>
          <p14:tracePt t="44433" x="4705350" y="2500313"/>
          <p14:tracePt t="44449" x="4625975" y="2197100"/>
          <p14:tracePt t="44466" x="4562475" y="1965325"/>
          <p14:tracePt t="44483" x="4527550" y="1874838"/>
          <p14:tracePt t="44499" x="4446588" y="1652588"/>
          <p14:tracePt t="44516" x="4419600" y="1589088"/>
          <p14:tracePt t="44533" x="4322763" y="1401763"/>
          <p14:tracePt t="44550" x="4268788" y="1322388"/>
          <p14:tracePt t="44568" x="4187825" y="1231900"/>
          <p14:tracePt t="44583" x="4170363" y="1204913"/>
          <p14:tracePt t="44600" x="4071938" y="1125538"/>
          <p14:tracePt t="44616" x="3990975" y="1081088"/>
          <p14:tracePt t="44636" x="3956050" y="1062038"/>
          <p14:tracePt t="44650" x="3911600" y="1054100"/>
          <p14:tracePt t="44666" x="3884613" y="1054100"/>
          <p14:tracePt t="44684" x="3830638" y="1062038"/>
          <p14:tracePt t="44700" x="3705225" y="1116013"/>
          <p14:tracePt t="44717" x="3616325" y="1179513"/>
          <p14:tracePt t="44735" x="3571875" y="1223963"/>
          <p14:tracePt t="44750" x="3438525" y="1366838"/>
          <p14:tracePt t="44768" x="3394075" y="1455738"/>
          <p14:tracePt t="44783" x="3303588" y="1679575"/>
          <p14:tracePt t="44801" x="3268663" y="1751013"/>
          <p14:tracePt t="44817" x="3214688" y="2000250"/>
          <p14:tracePt t="44835" x="3214688" y="2054225"/>
          <p14:tracePt t="44851" x="3187700" y="2187575"/>
          <p14:tracePt t="44867" x="3187700" y="2259013"/>
          <p14:tracePt t="44884" x="3187700" y="2339975"/>
          <p14:tracePt t="44900" x="3187700" y="2401888"/>
          <p14:tracePt t="44917" x="3197225" y="2517775"/>
          <p14:tracePt t="44934" x="3232150" y="2608263"/>
          <p14:tracePt t="44950" x="3322638" y="2847975"/>
          <p14:tracePt t="44967" x="3465513" y="3133725"/>
          <p14:tracePt t="44984" x="3517900" y="3214688"/>
          <p14:tracePt t="45001" x="3652838" y="3402013"/>
          <p14:tracePt t="45018" x="3732213" y="3490913"/>
          <p14:tracePt t="45037" x="3822700" y="3581400"/>
          <p14:tracePt t="45051" x="4071938" y="3759200"/>
          <p14:tracePt t="45068" x="4179888" y="3822700"/>
          <p14:tracePt t="45084" x="4419600" y="3965575"/>
          <p14:tracePt t="45101" x="4500563" y="4000500"/>
          <p14:tracePt t="45118" x="4768850" y="4062413"/>
          <p14:tracePt t="45135" x="4894263" y="4081463"/>
          <p14:tracePt t="45151" x="5259388" y="4098925"/>
          <p14:tracePt t="45168" x="5411788" y="4098925"/>
          <p14:tracePt t="45185" x="5965825" y="4037013"/>
          <p14:tracePt t="45202" x="6054725" y="4017963"/>
          <p14:tracePt t="45218" x="6465888" y="3875088"/>
          <p14:tracePt t="45238" x="6688138" y="3741738"/>
          <p14:tracePt t="45255" x="6724650" y="3714750"/>
          <p14:tracePt t="45268" x="6840538" y="3571875"/>
          <p14:tracePt t="45288" x="6894513" y="3482975"/>
          <p14:tracePt t="45301" x="6919913" y="3419475"/>
          <p14:tracePt t="45318" x="6956425" y="3276600"/>
          <p14:tracePt t="45335" x="6956425" y="3251200"/>
          <p14:tracePt t="45352" x="6983413" y="3116263"/>
          <p14:tracePt t="45368" x="6983413" y="3071813"/>
          <p14:tracePt t="45385" x="6983413" y="2955925"/>
          <p14:tracePt t="45402" x="6973888" y="2928938"/>
          <p14:tracePt t="45420" x="6965950" y="2894013"/>
          <p14:tracePt t="45436" x="6965950" y="2884488"/>
          <p14:tracePt t="45456" x="6956425" y="2884488"/>
          <p14:tracePt t="45475" x="6938963" y="2867025"/>
          <p14:tracePt t="45487" x="6796088" y="2759075"/>
          <p14:tracePt t="45506" x="6705600" y="2714625"/>
          <p14:tracePt t="45519" x="6438900" y="2598738"/>
          <p14:tracePt t="45538" x="6348413" y="2571750"/>
          <p14:tracePt t="45556" x="6126163" y="2509838"/>
          <p14:tracePt t="45571" x="6108700" y="2500313"/>
          <p14:tracePt t="45585" x="6062663" y="2482850"/>
          <p14:tracePt t="45602" x="6054725" y="2482850"/>
          <p14:tracePt t="45619" x="5983288" y="2482850"/>
          <p14:tracePt t="45636" x="5848350" y="2490788"/>
          <p14:tracePt t="45653" x="5786438" y="2490788"/>
          <p14:tracePt t="45669" x="5634038" y="2490788"/>
          <p14:tracePt t="45686" x="5608638" y="2490788"/>
          <p14:tracePt t="45703" x="5545138" y="2490788"/>
          <p14:tracePt t="45720" x="5527675" y="2490788"/>
          <p14:tracePt t="45736" x="5456238" y="2482850"/>
          <p14:tracePt t="45753" x="5429250" y="2482850"/>
          <p14:tracePt t="45770" x="5384800" y="2465388"/>
          <p14:tracePt t="45787" x="5357813" y="2455863"/>
          <p14:tracePt t="45835" x="5303838" y="2438400"/>
          <p14:tracePt t="45853" x="5224463" y="2393950"/>
          <p14:tracePt t="45864" x="5054600" y="2295525"/>
          <p14:tracePt t="45885" x="5010150" y="2268538"/>
          <p14:tracePt t="45896" x="4929188" y="2224088"/>
          <p14:tracePt t="45916" x="4902200" y="2197100"/>
          <p14:tracePt t="45926" x="4884738" y="2187575"/>
          <p14:tracePt t="45945" x="4884738" y="2179638"/>
          <p14:tracePt t="46041" x="4867275" y="2160588"/>
          <p14:tracePt t="46087" x="4848225" y="2152650"/>
          <p14:tracePt t="46097" x="4813300" y="2116138"/>
          <p14:tracePt t="46118" x="4795838" y="2116138"/>
          <p14:tracePt t="46186" x="4776788" y="2125663"/>
          <p14:tracePt t="46210" x="4741863" y="2133600"/>
          <p14:tracePt t="46230" x="4732338" y="2143125"/>
          <p14:tracePt t="46241" x="4724400" y="2152650"/>
          <p14:tracePt t="46261" x="4705350" y="2179638"/>
          <p14:tracePt t="46289" x="4697413" y="2224088"/>
          <p14:tracePt t="46307" x="4687888" y="2251075"/>
          <p14:tracePt t="46319" x="4679950" y="2312988"/>
          <p14:tracePt t="46339" x="4679950" y="2339975"/>
          <p14:tracePt t="46352" x="4679950" y="2411413"/>
          <p14:tracePt t="46370" x="4679950" y="2446338"/>
          <p14:tracePt t="46382" x="4687888" y="2554288"/>
          <p14:tracePt t="46402" x="4697413" y="2598738"/>
          <p14:tracePt t="46413" x="4714875" y="2705100"/>
          <p14:tracePt t="46432" x="4732338" y="2822575"/>
          <p14:tracePt t="46452" x="4741863" y="2840038"/>
          <p14:tracePt t="46463" x="4751388" y="2884488"/>
          <p14:tracePt t="46482" x="4751388" y="2894013"/>
          <p14:tracePt t="46495" x="4751388" y="2911475"/>
          <p14:tracePt t="46513" x="4751388" y="2919413"/>
          <p14:tracePt t="46526" x="4751388" y="2973388"/>
          <p14:tracePt t="46544" x="4751388" y="3000375"/>
          <p14:tracePt t="46557" x="4759325" y="3062288"/>
          <p14:tracePt t="46576" x="4759325" y="3081338"/>
          <p14:tracePt t="46590" x="4759325" y="3108325"/>
          <p14:tracePt t="46607" x="4768850" y="3143250"/>
          <p14:tracePt t="46636" x="4768850" y="3179763"/>
          <p14:tracePt t="46658" x="4768850" y="3197225"/>
          <p14:tracePt t="46668" x="4776788" y="3232150"/>
          <p14:tracePt t="46687" x="4776788" y="3259138"/>
          <p14:tracePt t="46708" x="4786313" y="3295650"/>
          <p14:tracePt t="46724" x="4795838" y="3330575"/>
          <p14:tracePt t="46740" x="4803775" y="3394075"/>
          <p14:tracePt t="46757" x="4822825" y="3455988"/>
          <p14:tracePt t="46774" x="4848225" y="3544888"/>
          <p14:tracePt t="46791" x="4857750" y="3571875"/>
          <p14:tracePt t="46807" x="4857750" y="3581400"/>
          <p14:tracePt t="46824" x="4857750" y="3589338"/>
          <p14:tracePt t="46842" x="4867275" y="3616325"/>
          <p14:tracePt t="46876" x="4875213" y="3616325"/>
          <p14:tracePt t="47077" x="4875213" y="3608388"/>
          <p14:tracePt t="47125" x="4875213" y="3598863"/>
          <p14:tracePt t="47136" x="4875213" y="3589338"/>
          <p14:tracePt t="47156" x="4875213" y="3581400"/>
          <p14:tracePt t="47176" x="4884738" y="3562350"/>
          <p14:tracePt t="47187" x="4884738" y="3554413"/>
          <p14:tracePt t="47200" x="4884738" y="3509963"/>
          <p14:tracePt t="47219" x="4884738" y="3490913"/>
          <p14:tracePt t="47232" x="4884738" y="3438525"/>
          <p14:tracePt t="47251" x="4884738" y="3429000"/>
          <p14:tracePt t="47284" x="4884738" y="3419475"/>
          <p14:tracePt t="47438" x="4894263" y="3419475"/>
          <p14:tracePt t="48036" x="4894263" y="3429000"/>
          <p14:tracePt t="48489" x="4894263" y="3438525"/>
          <p14:tracePt t="48899" x="4894263" y="3446463"/>
          <p14:tracePt t="48917" x="4884738" y="3455988"/>
          <p14:tracePt t="49157" x="4875213" y="3465513"/>
          <p14:tracePt t="49168" x="4857750" y="3482975"/>
          <p14:tracePt t="49187" x="4848225" y="3490913"/>
          <p14:tracePt t="49200" x="4830763" y="3500438"/>
          <p14:tracePt t="49211" x="4803775" y="3527425"/>
          <p14:tracePt t="49230" x="4759325" y="3598863"/>
          <p14:tracePt t="49251" x="4732338" y="3633788"/>
          <p14:tracePt t="49262" x="4724400" y="3660775"/>
          <p14:tracePt t="49275" x="4687888" y="3705225"/>
          <p14:tracePt t="49292" x="4652963" y="3759200"/>
          <p14:tracePt t="49311" x="4643438" y="3786188"/>
          <p14:tracePt t="49323" x="4616450" y="3822700"/>
          <p14:tracePt t="49342" x="4608513" y="3840163"/>
          <p14:tracePt t="49355" x="4598988" y="3848100"/>
          <p14:tracePt t="49381" x="4589463" y="3867150"/>
          <p14:tracePt t="49393" x="4581525" y="3894138"/>
          <p14:tracePt t="49406" x="4572000" y="3894138"/>
          <p14:tracePt t="49417" x="4562475" y="3929063"/>
          <p14:tracePt t="49437" x="4554538" y="3929063"/>
          <p14:tracePt t="49449" x="4545013" y="3946525"/>
          <p14:tracePt t="49467" x="4537075" y="3956050"/>
          <p14:tracePt t="49485" x="4527550" y="3973513"/>
          <p14:tracePt t="49499" x="4510088" y="4000500"/>
          <p14:tracePt t="49516" x="4500563" y="4010025"/>
          <p14:tracePt t="49532" x="4473575" y="4062413"/>
          <p14:tracePt t="49549" x="4465638" y="4081463"/>
          <p14:tracePt t="49565" x="4446588" y="4116388"/>
          <p14:tracePt t="49582" x="4438650" y="4143375"/>
          <p14:tracePt t="49599" x="4411663" y="4187825"/>
          <p14:tracePt t="49616" x="4402138" y="4214813"/>
          <p14:tracePt t="49632" x="4375150" y="4251325"/>
          <p14:tracePt t="49649" x="4367213" y="4268788"/>
          <p14:tracePt t="49666" x="4340225" y="4303713"/>
          <p14:tracePt t="49682" x="4330700" y="4330700"/>
          <p14:tracePt t="49699" x="4303713" y="4394200"/>
          <p14:tracePt t="49716" x="4295775" y="4473575"/>
          <p14:tracePt t="49750" x="4268788" y="4518025"/>
          <p14:tracePt t="49766" x="4251325" y="4545013"/>
          <p14:tracePt t="49785" x="4241800" y="4562475"/>
          <p14:tracePt t="49799" x="4214813" y="4625975"/>
          <p14:tracePt t="49817" x="4205288" y="4633913"/>
          <p14:tracePt t="49833" x="4197350" y="4652963"/>
          <p14:tracePt t="49849" x="4179888" y="4679950"/>
          <p14:tracePt t="49866" x="4160838" y="4697413"/>
          <p14:tracePt t="49883" x="4143375" y="4724400"/>
          <p14:tracePt t="49900" x="4108450" y="4759325"/>
          <p14:tracePt t="49918" x="4098925" y="4776788"/>
          <p14:tracePt t="49933" x="4027488" y="4822825"/>
          <p14:tracePt t="49950" x="3956050" y="4848225"/>
          <p14:tracePt t="49971" x="3929063" y="4857750"/>
          <p14:tracePt t="49983" x="3894138" y="4867275"/>
          <p14:tracePt t="50003" x="3884613" y="4867275"/>
          <p14:tracePt t="50030" x="3875088" y="4875213"/>
          <p14:tracePt t="50050" x="3867150" y="4884738"/>
          <p14:tracePt t="50061" x="3830638" y="4894263"/>
          <p14:tracePt t="50081" x="3803650" y="4902200"/>
          <p14:tracePt t="50093" x="3759200" y="4902200"/>
          <p14:tracePt t="50114" x="3741738" y="4902200"/>
          <p14:tracePt t="50126" x="3724275" y="4894263"/>
          <p14:tracePt t="50146" x="3714750" y="4894263"/>
          <p14:tracePt t="50192" x="3705225" y="4894263"/>
          <p14:tracePt t="50205" x="3697288" y="4894263"/>
          <p14:tracePt t="50225" x="3687763" y="4894263"/>
          <p14:tracePt t="50235" x="3679825" y="4894263"/>
          <p14:tracePt t="50282" x="3670300" y="4894263"/>
          <p14:tracePt t="50313" x="3660775" y="4902200"/>
          <p14:tracePt t="50332" x="3652838" y="4902200"/>
          <p14:tracePt t="50406" x="3625850" y="4902200"/>
          <p14:tracePt t="50426" x="3608388" y="4884738"/>
          <p14:tracePt t="50437" x="3598863" y="4884738"/>
          <p14:tracePt t="50506" x="3608388" y="4884738"/>
          <p14:tracePt t="50566" x="3625850" y="4884738"/>
          <p14:tracePt t="50586" x="3643313" y="4884738"/>
          <p14:tracePt t="50596" x="3697288" y="4884738"/>
          <p14:tracePt t="50616" x="3732213" y="4884738"/>
          <p14:tracePt t="50628" x="3786188" y="4894263"/>
          <p14:tracePt t="50647" x="3813175" y="4894263"/>
          <p14:tracePt t="50659" x="3902075" y="4911725"/>
          <p14:tracePt t="50679" x="3938588" y="4919663"/>
          <p14:tracePt t="50691" x="4062413" y="4929188"/>
          <p14:tracePt t="50711" x="4116388" y="4938713"/>
          <p14:tracePt t="50722" x="4214813" y="4956175"/>
          <p14:tracePt t="50742" x="4232275" y="4956175"/>
          <p14:tracePt t="50769" x="4286250" y="4956175"/>
          <p14:tracePt t="50786" x="4330700" y="4956175"/>
          <p14:tracePt t="50804" x="4357688" y="4956175"/>
          <p14:tracePt t="50819" x="4384675" y="4956175"/>
          <p14:tracePt t="50836" x="4402138" y="4956175"/>
          <p14:tracePt t="50852" x="4411663" y="4965700"/>
          <p14:tracePt t="50869" x="4419600" y="4965700"/>
          <p14:tracePt t="50911" x="4419600" y="4973638"/>
          <p14:tracePt t="51087" x="4419600" y="4983163"/>
          <p14:tracePt t="51119" x="4419600" y="4991100"/>
          <p14:tracePt t="51147" x="4419600" y="5000625"/>
          <p14:tracePt t="51208" x="4419600" y="5018088"/>
          <p14:tracePt t="51227" x="4419600" y="5037138"/>
          <p14:tracePt t="51239" x="4419600" y="5054600"/>
          <p14:tracePt t="51259" x="4419600" y="5072063"/>
          <p14:tracePt t="51271" x="4419600" y="5108575"/>
          <p14:tracePt t="51291" x="4429125" y="5133975"/>
          <p14:tracePt t="51304" x="4429125" y="5143500"/>
          <p14:tracePt t="51335" x="4438650" y="5153025"/>
          <p14:tracePt t="51367" x="4438650" y="5160963"/>
          <p14:tracePt t="51400" x="4438650" y="5153025"/>
          <p14:tracePt t="51585" x="4446588" y="5133975"/>
          <p14:tracePt t="51606" x="4446588" y="5116513"/>
          <p14:tracePt t="51616" x="4456113" y="5089525"/>
          <p14:tracePt t="51636" x="4456113" y="5081588"/>
          <p14:tracePt t="51648" x="4456113" y="5000625"/>
          <p14:tracePt t="51667" x="4446588" y="4956175"/>
          <p14:tracePt t="51680" x="4419600" y="4848225"/>
          <p14:tracePt t="51698" x="4411663" y="4848225"/>
          <p14:tracePt t="51812" x="4394200" y="4848225"/>
          <p14:tracePt t="51839" x="4375150" y="4867275"/>
          <p14:tracePt t="51858" x="4367213" y="4867275"/>
          <p14:tracePt t="51871" x="4340225" y="4884738"/>
          <p14:tracePt t="51890" x="4313238" y="4894263"/>
          <p14:tracePt t="51902" x="4241800" y="4911725"/>
          <p14:tracePt t="51921" x="4214813" y="4919663"/>
          <p14:tracePt t="51932" x="4160838" y="4938713"/>
          <p14:tracePt t="51950" x="4133850" y="4938713"/>
          <p14:tracePt t="51963" x="4081463" y="4956175"/>
          <p14:tracePt t="51981" x="4027488" y="4956175"/>
          <p14:tracePt t="51993" x="3956050" y="4973638"/>
          <p14:tracePt t="52012" x="3929063" y="4973638"/>
          <p14:tracePt t="52025" x="3857625" y="4973638"/>
          <p14:tracePt t="52045" x="3795713" y="4973638"/>
          <p14:tracePt t="52062" x="3776663" y="4983163"/>
          <p14:tracePt t="52075" x="3724275" y="4991100"/>
          <p14:tracePt t="52093" x="3643313" y="5000625"/>
          <p14:tracePt t="52121" x="3581400" y="5000625"/>
          <p14:tracePt t="52139" x="3562350" y="5000625"/>
          <p14:tracePt t="52172" x="3544888" y="5000625"/>
          <p14:tracePt t="52185" x="3544888" y="5010150"/>
          <p14:tracePt t="52203" x="3536950" y="5010150"/>
          <p14:tracePt t="52229" x="3544888" y="5010150"/>
          <p14:tracePt t="52315" x="3562350" y="5010150"/>
          <p14:tracePt t="52326" x="3598863" y="5018088"/>
          <p14:tracePt t="52345" x="3616325" y="5018088"/>
          <p14:tracePt t="52357" x="3670300" y="5037138"/>
          <p14:tracePt t="52375" x="3687763" y="5045075"/>
          <p14:tracePt t="52387" x="3768725" y="5062538"/>
          <p14:tracePt t="52405" x="3822700" y="5081588"/>
          <p14:tracePt t="52417" x="3894138" y="5099050"/>
          <p14:tracePt t="52437" x="3983038" y="5116513"/>
          <p14:tracePt t="52472" x="3990975" y="5126038"/>
          <p14:tracePt t="52483" x="4010025" y="5133975"/>
          <p14:tracePt t="52503" x="4037013" y="5133975"/>
          <p14:tracePt t="52516" x="4037013" y="5143500"/>
          <p14:tracePt t="52708" x="4037013" y="5153025"/>
          <p14:tracePt t="54579" x="4044950" y="5153025"/>
          <p14:tracePt t="54970" x="4044950" y="516096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What we Need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1000" y="1143000"/>
            <a:ext cx="8305800" cy="457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main(String[]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(50,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oeFrame1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oeFrame1.setLocation(0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shuttle2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(100, 50);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oeFrame2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(shuttle2);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oeFrame2.setLocation(400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shuttleAnimator1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shuttleAnimator2 = 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();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    </a:t>
            </a:r>
          </a:p>
          <a:p>
            <a:r>
              <a:rPr lang="en-US" sz="1600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(shuttleAnimator1, shuttle1);</a:t>
            </a:r>
          </a:p>
          <a:p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(shuttleAnimator2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, shuttle2);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}</a:t>
            </a:r>
          </a:p>
        </p:txBody>
      </p:sp>
      <p:sp>
        <p:nvSpPr>
          <p:cNvPr id="5" name="Right Arrow 4"/>
          <p:cNvSpPr/>
          <p:nvPr/>
        </p:nvSpPr>
        <p:spPr>
          <a:xfrm rot="18105641" flipH="1">
            <a:off x="4115728" y="2363520"/>
            <a:ext cx="3405076" cy="1768486"/>
          </a:xfrm>
          <a:prstGeom prst="rightArrow">
            <a:avLst>
              <a:gd name="adj1" fmla="val 75656"/>
              <a:gd name="adj2" fmla="val 46335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Somehow these two methods should interleave their activities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21875"/>
      </p:ext>
    </p:extLst>
  </p:cSld>
  <p:clrMapOvr>
    <a:masterClrMapping/>
  </p:clrMapOvr>
  <p:transition advTm="1821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69" x="4044950" y="5170488"/>
          <p14:tracePt t="3617" x="4027488" y="5099050"/>
          <p14:tracePt t="3732" x="4017963" y="5062538"/>
          <p14:tracePt t="3744" x="3965575" y="4911725"/>
          <p14:tracePt t="3762" x="3929063" y="4822825"/>
          <p14:tracePt t="3789" x="3875088" y="4697413"/>
          <p14:tracePt t="3821" x="3857625" y="4670425"/>
          <p14:tracePt t="3825" x="3840163" y="4643438"/>
          <p14:tracePt t="3856" x="3830638" y="4643438"/>
          <p14:tracePt t="3889" x="3822700" y="4633913"/>
          <p14:tracePt t="3891" x="3776663" y="4633913"/>
          <p14:tracePt t="3947" x="3732213" y="4633913"/>
          <p14:tracePt t="3966" x="3724275" y="4633913"/>
          <p14:tracePt t="3990" x="3697288" y="4643438"/>
          <p14:tracePt t="4021" x="3652838" y="4660900"/>
          <p14:tracePt t="4030" x="3625850" y="4687888"/>
          <p14:tracePt t="4061" x="3598863" y="4705350"/>
          <p14:tracePt t="4090" x="3527425" y="4759325"/>
          <p14:tracePt t="4122" x="3490913" y="4803775"/>
          <p14:tracePt t="4125" x="3455988" y="4830763"/>
          <p14:tracePt t="4156" x="3419475" y="4867275"/>
          <p14:tracePt t="4188" x="3394075" y="4902200"/>
          <p14:tracePt t="4201" x="3375025" y="4911725"/>
          <p14:tracePt t="4223" x="3340100" y="4946650"/>
          <p14:tracePt t="4255" x="3330575" y="4956175"/>
          <p14:tracePt t="4265" x="3322638" y="4965700"/>
          <p14:tracePt t="4295" x="3313113" y="4973638"/>
          <p14:tracePt t="4323" x="3303588" y="4973638"/>
          <p14:tracePt t="4374" x="3295650" y="4973638"/>
          <p14:tracePt t="4496" x="3276600" y="4973638"/>
          <p14:tracePt t="4923" x="3268663" y="4973638"/>
          <p14:tracePt t="4955" x="3259138" y="4965700"/>
          <p14:tracePt t="4966" x="3232150" y="4946650"/>
          <p14:tracePt t="4992" x="3224213" y="4946650"/>
          <p14:tracePt t="5023" x="3214688" y="4946650"/>
          <p14:tracePt t="5029" x="3205163" y="4946650"/>
          <p14:tracePt t="5059" x="3179763" y="4938713"/>
          <p14:tracePt t="5092" x="3160713" y="4938713"/>
          <p14:tracePt t="5098" x="3152775" y="4938713"/>
          <p14:tracePt t="5125" x="3108325" y="4938713"/>
          <p14:tracePt t="5157" x="3062288" y="4938713"/>
          <p14:tracePt t="5161" x="3000375" y="4938713"/>
          <p14:tracePt t="5191" x="2982913" y="4938713"/>
          <p14:tracePt t="5204" x="2919413" y="4938713"/>
          <p14:tracePt t="5226" x="2884488" y="4938713"/>
          <p14:tracePt t="5257" x="2857500" y="4938713"/>
          <p14:tracePt t="5265" x="2813050" y="4938713"/>
          <p14:tracePt t="5292" x="2751138" y="4938713"/>
          <p14:tracePt t="5326" x="2705100" y="4938713"/>
          <p14:tracePt t="5335" x="2679700" y="4938713"/>
          <p14:tracePt t="5361" x="2598738" y="4938713"/>
          <p14:tracePt t="5391" x="2581275" y="4946650"/>
          <p14:tracePt t="5395" x="2536825" y="4946650"/>
          <p14:tracePt t="5426" x="2517775" y="4946650"/>
          <p14:tracePt t="5439" x="2500313" y="4946650"/>
          <p14:tracePt t="5460" x="2490788" y="4946650"/>
          <p14:tracePt t="5518" x="2482850" y="4946650"/>
          <p14:tracePt t="5582" x="2500313" y="4946650"/>
          <p14:tracePt t="5722" x="2509838" y="4946650"/>
          <p14:tracePt t="5741" x="2517775" y="4946650"/>
          <p14:tracePt t="5761" x="2527300" y="4946650"/>
          <p14:tracePt t="5794" x="2544763" y="4946650"/>
          <p14:tracePt t="5803" x="2562225" y="4946650"/>
          <p14:tracePt t="5827" x="2643188" y="4946650"/>
          <p14:tracePt t="5858" x="2670175" y="4946650"/>
          <p14:tracePt t="5866" x="2724150" y="4946650"/>
          <p14:tracePt t="5894" x="2776538" y="4946650"/>
          <p14:tracePt t="5926" x="2813050" y="4946650"/>
          <p14:tracePt t="5928" x="2857500" y="4946650"/>
          <p14:tracePt t="5959" x="2884488" y="4946650"/>
          <p14:tracePt t="5961" x="2946400" y="4946650"/>
          <p14:tracePt t="5992" x="3000375" y="4946650"/>
          <p14:tracePt t="6007" x="3036888" y="4946650"/>
          <p14:tracePt t="6028" x="3098800" y="4946650"/>
          <p14:tracePt t="6059" x="3143250" y="4946650"/>
          <p14:tracePt t="6070" x="3205163" y="4946650"/>
          <p14:tracePt t="6095" x="3286125" y="4946650"/>
          <p14:tracePt t="6126" x="3303588" y="4946650"/>
          <p14:tracePt t="6132" x="3330575" y="4946650"/>
          <p14:tracePt t="6162" x="3394075" y="4946650"/>
          <p14:tracePt t="6194" x="3419475" y="4946650"/>
          <p14:tracePt t="6197" x="3465513" y="4946650"/>
          <p14:tracePt t="6213" x="3490913" y="4946650"/>
          <p14:tracePt t="6228" x="3536950" y="4946650"/>
          <p14:tracePt t="6246" x="3562350" y="4946650"/>
          <p14:tracePt t="6262" x="3571875" y="4946650"/>
          <p14:tracePt t="6294" x="3581400" y="4946650"/>
          <p14:tracePt t="6309" x="3608388" y="4946650"/>
          <p14:tracePt t="6335" x="3616325" y="4946650"/>
          <p14:tracePt t="6415" x="3625850" y="4946650"/>
          <p14:tracePt t="6433" x="3633788" y="4946650"/>
          <p14:tracePt t="6483" x="3643313" y="4946650"/>
          <p14:tracePt t="6605" x="3625850" y="4956175"/>
          <p14:tracePt t="7168" x="3625850" y="4965700"/>
          <p14:tracePt t="7187" x="3608388" y="4973638"/>
          <p14:tracePt t="7200" x="3544888" y="5018088"/>
          <p14:tracePt t="7218" x="3500438" y="5037138"/>
          <p14:tracePt t="7232" x="3429000" y="5062538"/>
          <p14:tracePt t="7250" x="3394075" y="5072063"/>
          <p14:tracePt t="7262" x="3330575" y="5089525"/>
          <p14:tracePt t="7282" x="3295650" y="5099050"/>
          <p14:tracePt t="7294" x="3214688" y="5126038"/>
          <p14:tracePt t="7313" x="3187700" y="5126038"/>
          <p14:tracePt t="7326" x="3098800" y="5143500"/>
          <p14:tracePt t="7345" x="3071813" y="5153025"/>
          <p14:tracePt t="7356" x="3000375" y="5160963"/>
          <p14:tracePt t="7376" x="2973388" y="5170488"/>
          <p14:tracePt t="7388" x="2911475" y="5187950"/>
          <p14:tracePt t="7407" x="2857500" y="5197475"/>
          <p14:tracePt t="7418" x="2776538" y="5214938"/>
          <p14:tracePt t="7437" x="2705100" y="5224463"/>
          <p14:tracePt t="7457" x="2679700" y="5224463"/>
          <p14:tracePt t="7469" x="2616200" y="5232400"/>
          <p14:tracePt t="7487" x="2589213" y="5232400"/>
          <p14:tracePt t="7500" x="2536825" y="5232400"/>
          <p14:tracePt t="7518" x="2517775" y="5232400"/>
          <p14:tracePt t="7536" x="2446338" y="5224463"/>
          <p14:tracePt t="7550" x="2419350" y="5214938"/>
          <p14:tracePt t="7566" x="2357438" y="5187950"/>
          <p14:tracePt t="7582" x="2330450" y="5180013"/>
          <p14:tracePt t="7600" x="2286000" y="5153025"/>
          <p14:tracePt t="7616" x="2268538" y="5133975"/>
          <p14:tracePt t="7633" x="2241550" y="5133975"/>
          <p14:tracePt t="7649" x="2214563" y="5116513"/>
          <p14:tracePt t="7666" x="2205038" y="5116513"/>
          <p14:tracePt t="7766" x="2214563" y="5116513"/>
          <p14:tracePt t="7906" x="2241550" y="5116513"/>
          <p14:tracePt t="7925" x="2251075" y="5116513"/>
          <p14:tracePt t="7937" x="2295525" y="5116513"/>
          <p14:tracePt t="7956" x="2322513" y="5116513"/>
          <p14:tracePt t="7975" x="2339975" y="5116513"/>
          <p14:tracePt t="7986" x="2366963" y="5126038"/>
          <p14:tracePt t="8006" x="2384425" y="5126038"/>
          <p14:tracePt t="8017" x="2428875" y="5133975"/>
          <p14:tracePt t="8038" x="2446338" y="5133975"/>
          <p14:tracePt t="8050" x="2500313" y="5133975"/>
          <p14:tracePt t="8069" x="2527300" y="5133975"/>
          <p14:tracePt t="8081" x="2598738" y="5143500"/>
          <p14:tracePt t="8100" x="2616200" y="5143500"/>
          <p14:tracePt t="8114" x="2643188" y="5143500"/>
          <p14:tracePt t="8125" x="2670175" y="5143500"/>
          <p14:tracePt t="8144" x="2697163" y="5143500"/>
          <p14:tracePt t="8156" x="2732088" y="5143500"/>
          <p14:tracePt t="8175" x="2768600" y="5143500"/>
          <p14:tracePt t="8195" x="2795588" y="5143500"/>
          <p14:tracePt t="8207" x="2857500" y="5143500"/>
          <p14:tracePt t="8226" x="2874963" y="5143500"/>
          <p14:tracePt t="8238" x="2911475" y="5143500"/>
          <p14:tracePt t="8257" x="2938463" y="5143500"/>
          <p14:tracePt t="8268" x="3000375" y="5143500"/>
          <p14:tracePt t="8288" x="3017838" y="5143500"/>
          <p14:tracePt t="8301" x="3062288" y="5143500"/>
          <p14:tracePt t="8319" x="3071813" y="5143500"/>
          <p14:tracePt t="8335" x="3089275" y="5133975"/>
          <p14:tracePt t="8351" x="3116263" y="5133975"/>
          <p14:tracePt t="8384" x="3133725" y="5133975"/>
          <p14:tracePt t="8395" x="3170238" y="5133975"/>
          <p14:tracePt t="8415" x="3187700" y="5133975"/>
          <p14:tracePt t="8427" x="3232150" y="5143500"/>
          <p14:tracePt t="8446" x="3259138" y="5143500"/>
          <p14:tracePt t="8474" x="3268663" y="5143500"/>
          <p14:tracePt t="8493" x="3295650" y="5143500"/>
          <p14:tracePt t="8504" x="3330575" y="5143500"/>
          <p14:tracePt t="8524" x="3348038" y="5143500"/>
          <p14:tracePt t="8536" x="3384550" y="5143500"/>
          <p14:tracePt t="8554" x="3394075" y="5143500"/>
          <p14:tracePt t="8566" x="3411538" y="5143500"/>
          <p14:tracePt t="8586" x="3419475" y="5143500"/>
          <p14:tracePt t="8599" x="3429000" y="5143500"/>
          <p14:tracePt t="8640" x="3446463" y="5143500"/>
          <p14:tracePt t="8653" x="3455988" y="5143500"/>
          <p14:tracePt t="8680" x="3465513" y="5143500"/>
          <p14:tracePt t="8762" x="3473450" y="5143500"/>
          <p14:tracePt t="8820" x="3482975" y="5143500"/>
          <p14:tracePt t="8919" x="3490913" y="5143500"/>
          <p14:tracePt t="8945" x="3500438" y="5143500"/>
          <p14:tracePt t="8995" x="3509963" y="5143500"/>
          <p14:tracePt t="9039" x="3517900" y="5143500"/>
          <p14:tracePt t="9057" x="3527425" y="51435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209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114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845018"/>
      </p:ext>
    </p:extLst>
  </p:cSld>
  <p:clrMapOvr>
    <a:masterClrMapping/>
  </p:clrMapOvr>
  <p:transition advTm="9721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11" x="3536950" y="5133975"/>
          <p14:tracePt t="2679" x="3536950" y="5126038"/>
          <p14:tracePt t="2691" x="3562350" y="5116513"/>
          <p14:tracePt t="2711" x="3589338" y="5108575"/>
          <p14:tracePt t="2723" x="3679825" y="5099050"/>
          <p14:tracePt t="2743" x="3759200" y="5089525"/>
          <p14:tracePt t="2754" x="3965575" y="5089525"/>
          <p14:tracePt t="2773" x="4044950" y="5099050"/>
          <p14:tracePt t="2785" x="4259263" y="5126038"/>
          <p14:tracePt t="2805" x="4357688" y="5133975"/>
          <p14:tracePt t="2816" x="4581525" y="5153025"/>
          <p14:tracePt t="2836" x="4679950" y="5160963"/>
          <p14:tracePt t="2847" x="4973638" y="5170488"/>
          <p14:tracePt t="2866" x="5072063" y="5170488"/>
          <p14:tracePt t="2878" x="5268913" y="5170488"/>
          <p14:tracePt t="2897" x="5384800" y="5170488"/>
          <p14:tracePt t="2909" x="5661025" y="5153025"/>
          <p14:tracePt t="2928" x="5732463" y="5133975"/>
          <p14:tracePt t="2941" x="5894388" y="5099050"/>
          <p14:tracePt t="2960" x="5983288" y="5072063"/>
          <p14:tracePt t="2972" x="6323013" y="4973638"/>
          <p14:tracePt t="2991" x="6510338" y="4911725"/>
          <p14:tracePt t="3005" x="7010400" y="4705350"/>
          <p14:tracePt t="3023" x="7153275" y="4633913"/>
          <p14:tracePt t="3036" x="7259638" y="4545013"/>
          <p14:tracePt t="3055" x="7304088" y="4510088"/>
          <p14:tracePt t="3084" x="7331075" y="4483100"/>
          <p14:tracePt t="3096" x="7518400" y="4357688"/>
          <p14:tracePt t="3115" x="7724775" y="4214813"/>
          <p14:tracePt t="3134" x="7786688" y="4160838"/>
          <p14:tracePt t="3146" x="7929563" y="4071938"/>
          <p14:tracePt t="3167" x="7947025" y="4054475"/>
          <p14:tracePt t="3178" x="7991475" y="4027488"/>
          <p14:tracePt t="3191" x="8089900" y="3973513"/>
          <p14:tracePt t="3210" x="8170863" y="3938588"/>
          <p14:tracePt t="3225" x="8313738" y="3875088"/>
          <p14:tracePt t="3242" x="8348663" y="3867150"/>
          <p14:tracePt t="3256" x="8420100" y="3830638"/>
          <p14:tracePt t="3275" x="8429625" y="3830638"/>
          <p14:tracePt t="3288" x="8474075" y="3813175"/>
          <p14:tracePt t="3306" x="8501063" y="3813175"/>
          <p14:tracePt t="3321" x="8589963" y="3776663"/>
          <p14:tracePt t="3337" x="8626475" y="3759200"/>
          <p14:tracePt t="3354" x="8634413" y="3759200"/>
          <p14:tracePt t="3400" x="8643938" y="3759200"/>
          <p14:tracePt t="3537" x="8661400" y="3751263"/>
          <p14:tracePt t="3555" x="8670925" y="3741738"/>
          <p14:tracePt t="3608" x="8688388" y="3732213"/>
          <p14:tracePt t="3621" x="8705850" y="3724275"/>
          <p14:tracePt t="3633" x="8751888" y="3697288"/>
          <p14:tracePt t="3652" x="8759825" y="3697288"/>
          <p14:tracePt t="3665" x="8804275" y="3687763"/>
          <p14:tracePt t="3685" x="8823325" y="3679825"/>
          <p14:tracePt t="3696" x="8840788" y="3670300"/>
          <p14:tracePt t="3715" x="8858250" y="3652838"/>
          <p14:tracePt t="3727" x="8912225" y="3625850"/>
          <p14:tracePt t="3747" x="8920163" y="3625850"/>
          <p14:tracePt t="3795" x="8929688" y="3625850"/>
          <p14:tracePt t="3823" x="8939213" y="3625850"/>
          <p14:tracePt t="3904" x="8939213" y="3616325"/>
          <p14:tracePt t="24961" x="8939213" y="3608388"/>
          <p14:tracePt t="25016" x="8929688" y="3589338"/>
          <p14:tracePt t="25028" x="8920163" y="3554413"/>
          <p14:tracePt t="25048" x="8912225" y="3536950"/>
          <p14:tracePt t="25069" x="8885238" y="3473450"/>
          <p14:tracePt t="25103" x="8875713" y="3446463"/>
          <p14:tracePt t="25109" x="8875713" y="3429000"/>
          <p14:tracePt t="25136" x="8848725" y="3394075"/>
          <p14:tracePt t="25167" x="8732838" y="3160713"/>
          <p14:tracePt t="25200" x="8599488" y="2901950"/>
          <p14:tracePt t="25206" x="8447088" y="2652713"/>
          <p14:tracePt t="25240" x="8402638" y="2608263"/>
          <p14:tracePt t="25272" x="8394700" y="2598738"/>
          <p14:tracePt t="25304" x="8358188" y="2571750"/>
          <p14:tracePt t="25337" x="8348663" y="2562225"/>
          <p14:tracePt t="25346" x="8340725" y="2562225"/>
          <p14:tracePt t="25377" x="8304213" y="2562225"/>
          <p14:tracePt t="25404" x="8242300" y="2562225"/>
          <p14:tracePt t="25436" x="8161338" y="2562225"/>
          <p14:tracePt t="25468" x="8116888" y="2571750"/>
          <p14:tracePt t="25473" x="8018463" y="2581275"/>
          <p14:tracePt t="25505" x="7983538" y="2581275"/>
          <p14:tracePt t="25535" x="7939088" y="2581275"/>
          <p14:tracePt t="25546" x="7885113" y="2608263"/>
          <p14:tracePt t="25578" x="7804150" y="2633663"/>
          <p14:tracePt t="25605" x="7688263" y="2679700"/>
          <p14:tracePt t="25637" x="7562850" y="2724150"/>
          <p14:tracePt t="25669" x="7545388" y="2741613"/>
          <p14:tracePt t="25679" x="7537450" y="2751138"/>
          <p14:tracePt t="25738" x="7527925" y="2768600"/>
          <p14:tracePt t="25757" x="7527925" y="2786063"/>
          <p14:tracePt t="25789" x="7527925" y="2803525"/>
          <p14:tracePt t="25805" x="7554913" y="2857500"/>
          <p14:tracePt t="25837" x="7562850" y="2874963"/>
          <p14:tracePt t="25868" x="7572375" y="2884488"/>
          <p14:tracePt t="25877" x="7608888" y="2919413"/>
          <p14:tracePt t="25909" x="7653338" y="2955925"/>
          <p14:tracePt t="25939" x="7697788" y="2990850"/>
          <p14:tracePt t="25972" x="7759700" y="3027363"/>
          <p14:tracePt t="26004" x="7777163" y="3036888"/>
          <p14:tracePt t="26008" x="7840663" y="3054350"/>
          <p14:tracePt t="26040" x="7920038" y="3081338"/>
          <p14:tracePt t="26072" x="7939088" y="3089275"/>
          <p14:tracePt t="26081" x="8010525" y="3108325"/>
          <p14:tracePt t="26113" x="8089900" y="3125788"/>
          <p14:tracePt t="26141" x="8205788" y="3152775"/>
          <p14:tracePt t="26173" x="8313738" y="3179763"/>
          <p14:tracePt t="26205" x="8367713" y="3197225"/>
          <p14:tracePt t="26214" x="8456613" y="3214688"/>
          <p14:tracePt t="26247" x="8491538" y="3224213"/>
          <p14:tracePt t="26274" x="8589963" y="3232150"/>
          <p14:tracePt t="26306" x="8634413" y="3232150"/>
          <p14:tracePt t="26308" x="8661400" y="3232150"/>
          <p14:tracePt t="26350" x="8670925" y="3232150"/>
          <p14:tracePt t="26402" x="8670925" y="3224213"/>
          <p14:tracePt t="26428" x="8670925" y="3214688"/>
          <p14:tracePt t="26492" x="8670925" y="3205163"/>
          <p14:tracePt t="33711" x="8661400" y="3197225"/>
          <p14:tracePt t="33931" x="8661400" y="3187700"/>
          <p14:tracePt t="33965" x="8653463" y="3179763"/>
          <p14:tracePt t="33995" x="8653463" y="3170238"/>
          <p14:tracePt t="34006" x="8634413" y="3143250"/>
          <p14:tracePt t="34031" x="8616950" y="3108325"/>
          <p14:tracePt t="34065" x="8609013" y="3089275"/>
          <p14:tracePt t="34070" x="8599488" y="3062288"/>
          <p14:tracePt t="34097" x="8582025" y="3036888"/>
          <p14:tracePt t="34129" x="8562975" y="3017838"/>
          <p14:tracePt t="34131" x="8528050" y="2973388"/>
          <p14:tracePt t="34165" x="8501063" y="2946400"/>
          <p14:tracePt t="34183" x="8474075" y="2928938"/>
          <p14:tracePt t="34197" x="8447088" y="2901950"/>
          <p14:tracePt t="34229" x="8439150" y="2884488"/>
          <p14:tracePt t="34253" x="8429625" y="2884488"/>
          <p14:tracePt t="34265" x="8420100" y="2874963"/>
          <p14:tracePt t="34304" x="8420100" y="2867025"/>
          <p14:tracePt t="34324" x="8402638" y="2867025"/>
          <p14:tracePt t="34342" x="8385175" y="2847975"/>
          <p14:tracePt t="34372" x="8367713" y="2840038"/>
          <p14:tracePt t="34398" x="8323263" y="2803525"/>
          <p14:tracePt t="34430" x="8304213" y="2795588"/>
          <p14:tracePt t="34434" x="8304213" y="2786063"/>
          <p14:tracePt t="34465" x="8296275" y="2786063"/>
          <p14:tracePt t="34497" x="8296275" y="2776538"/>
          <p14:tracePt t="34620" x="8286750" y="2768600"/>
          <p14:tracePt t="34924" x="8277225" y="2759075"/>
          <p14:tracePt t="34935" x="8269288" y="2724150"/>
          <p14:tracePt t="34955" x="8251825" y="2679700"/>
          <p14:tracePt t="34967" x="8215313" y="2598738"/>
          <p14:tracePt t="34999" x="8197850" y="2544763"/>
          <p14:tracePt t="35015" x="8188325" y="2527300"/>
          <p14:tracePt t="35045" x="8188325" y="2509838"/>
          <p14:tracePt t="35066" x="8170863" y="2455863"/>
          <p14:tracePt t="35098" x="8161338" y="2446338"/>
          <p14:tracePt t="35111" x="8161338" y="2428875"/>
          <p14:tracePt t="35133" x="8134350" y="2347913"/>
          <p14:tracePt t="35165" x="8134350" y="2339975"/>
          <p14:tracePt t="35171" x="8126413" y="2312988"/>
          <p14:tracePt t="35200" x="8108950" y="2251075"/>
          <p14:tracePt t="35234" x="8099425" y="2232025"/>
          <p14:tracePt t="35253" x="8089900" y="2214563"/>
          <p14:tracePt t="35267" x="8072438" y="2160588"/>
          <p14:tracePt t="35298" x="8054975" y="2108200"/>
          <p14:tracePt t="35317" x="8045450" y="2081213"/>
          <p14:tracePt t="35334" x="8027988" y="2027238"/>
          <p14:tracePt t="35366" x="8018463" y="1990725"/>
          <p14:tracePt t="35378" x="8018463" y="1973263"/>
          <p14:tracePt t="35400" x="7991475" y="1911350"/>
          <p14:tracePt t="35431" x="7974013" y="1874838"/>
          <p14:tracePt t="35440" x="7966075" y="1857375"/>
          <p14:tracePt t="35468" x="7956550" y="1822450"/>
          <p14:tracePt t="35499" x="7947025" y="1812925"/>
          <p14:tracePt t="35503" x="7939088" y="1803400"/>
          <p14:tracePt t="35533" x="7875588" y="1704975"/>
          <p14:tracePt t="35565" x="7867650" y="1687513"/>
          <p14:tracePt t="35576" x="7858125" y="1687513"/>
          <p14:tracePt t="35600" x="7848600" y="1670050"/>
          <p14:tracePt t="35631" x="7840663" y="1670050"/>
          <p14:tracePt t="35660" x="7840663" y="1660525"/>
          <p14:tracePt t="35687" x="7840663" y="1670050"/>
          <p14:tracePt t="35938" x="7848600" y="1670050"/>
          <p14:tracePt t="35957" x="7867650" y="1679575"/>
          <p14:tracePt t="35989" x="7867650" y="1687513"/>
          <p14:tracePt t="36039" x="7875588" y="1687513"/>
          <p14:tracePt t="36097" x="7885113" y="1687513"/>
          <p14:tracePt t="36129" x="7894638" y="1697038"/>
          <p14:tracePt t="36147" x="7902575" y="1704975"/>
          <p14:tracePt t="36174" x="7920038" y="1704975"/>
          <p14:tracePt t="36192" x="7929563" y="1714500"/>
          <p14:tracePt t="36210" x="7947025" y="1724025"/>
          <p14:tracePt t="36236" x="7966075" y="1724025"/>
          <p14:tracePt t="36268" x="7974013" y="1731963"/>
          <p14:tracePt t="36274" x="7991475" y="1741488"/>
          <p14:tracePt t="36303" x="8037513" y="1758950"/>
          <p14:tracePt t="36335" x="8037513" y="1768475"/>
          <p14:tracePt t="36347" x="8045450" y="1768475"/>
          <p14:tracePt t="36369" x="8054975" y="1768475"/>
          <p14:tracePt t="36402" x="8062913" y="1768475"/>
          <p14:tracePt t="36412" x="8072438" y="1776413"/>
          <p14:tracePt t="36436" x="8089900" y="1776413"/>
          <p14:tracePt t="36468" x="8089900" y="1785938"/>
          <p14:tracePt t="36477" x="8099425" y="1785938"/>
          <p14:tracePt t="36504" x="8099425" y="1776413"/>
          <p14:tracePt t="36645" x="8072438" y="1768475"/>
          <p14:tracePt t="36696" x="8045450" y="1758950"/>
          <p14:tracePt t="36707" x="7966075" y="1741488"/>
          <p14:tracePt t="36725" x="7902575" y="1724025"/>
          <p14:tracePt t="36745" x="7885113" y="1714500"/>
          <p14:tracePt t="36770" x="7823200" y="1704975"/>
          <p14:tracePt t="36803" x="7813675" y="1704975"/>
          <p14:tracePt t="36805" x="7751763" y="1697038"/>
          <p14:tracePt t="36838" x="7751763" y="1687513"/>
          <p14:tracePt t="36849" x="7732713" y="1687513"/>
          <p14:tracePt t="36870" x="7653338" y="1670050"/>
          <p14:tracePt t="36902" x="7643813" y="1670050"/>
          <p14:tracePt t="36911" x="7599363" y="1670050"/>
          <p14:tracePt t="36937" x="7537450" y="1660525"/>
          <p14:tracePt t="36969" x="7483475" y="1660525"/>
          <p14:tracePt t="36979" x="7439025" y="1660525"/>
          <p14:tracePt t="37005" x="7394575" y="1670050"/>
          <p14:tracePt t="37037" x="7340600" y="1670050"/>
          <p14:tracePt t="37047" x="7277100" y="1697038"/>
          <p14:tracePt t="37076" x="7188200" y="1714500"/>
          <p14:tracePt t="37106" x="7134225" y="1741488"/>
          <p14:tracePt t="37138" x="7072313" y="1776413"/>
          <p14:tracePt t="37170" x="7062788" y="1795463"/>
          <p14:tracePt t="37180" x="7010400" y="1830388"/>
          <p14:tracePt t="37205" x="6965950" y="1866900"/>
          <p14:tracePt t="37237" x="6956425" y="1874838"/>
          <p14:tracePt t="37243" x="6919913" y="1911350"/>
          <p14:tracePt t="37272" x="6884988" y="1973263"/>
          <p14:tracePt t="37305" x="6848475" y="2027238"/>
          <p14:tracePt t="37311" x="6831013" y="2044700"/>
          <p14:tracePt t="37339" x="6786563" y="2125663"/>
          <p14:tracePt t="37371" x="6759575" y="2179638"/>
          <p14:tracePt t="37374" x="6751638" y="2205038"/>
          <p14:tracePt t="37406" x="6742113" y="2286000"/>
          <p14:tracePt t="37438" x="6742113" y="2312988"/>
          <p14:tracePt t="37448" x="6732588" y="2366963"/>
          <p14:tracePt t="37473" x="6732588" y="2465388"/>
          <p14:tracePt t="37505" x="6732588" y="2500313"/>
          <p14:tracePt t="37510" x="6751638" y="2616200"/>
          <p14:tracePt t="37540" x="6769100" y="2795588"/>
          <p14:tracePt t="37574" x="6796088" y="2901950"/>
          <p14:tracePt t="37592" x="6813550" y="2955925"/>
          <p14:tracePt t="37606" x="6840538" y="3062288"/>
          <p14:tracePt t="37638" x="6875463" y="3143250"/>
          <p14:tracePt t="37643" x="6911975" y="3197225"/>
          <p14:tracePt t="37674" x="6956425" y="3259138"/>
          <p14:tracePt t="37705" x="7010400" y="3313113"/>
          <p14:tracePt t="37729" x="7045325" y="3340100"/>
          <p14:tracePt t="37748" x="7045325" y="3348038"/>
          <p14:tracePt t="37887" x="7010400" y="3357563"/>
          <p14:tracePt t="37906" x="6983413" y="3384550"/>
          <p14:tracePt t="37918" x="6938963" y="3411538"/>
          <p14:tracePt t="37941" x="6894513" y="3465513"/>
          <p14:tracePt t="37974" x="6867525" y="3500438"/>
          <p14:tracePt t="37987" x="6858000" y="3536950"/>
          <p14:tracePt t="38008" x="6823075" y="3652838"/>
          <p14:tracePt t="38039" x="6813550" y="3714750"/>
          <p14:tracePt t="38050" x="6804025" y="3751263"/>
          <p14:tracePt t="38074" x="6804025" y="3857625"/>
          <p14:tracePt t="38109" x="6813550" y="3973513"/>
          <p14:tracePt t="38142" x="6813550" y="4010025"/>
          <p14:tracePt t="38160" x="6823075" y="4037013"/>
          <p14:tracePt t="38175" x="6831013" y="4054475"/>
          <p14:tracePt t="38206" x="6831013" y="4081463"/>
          <p14:tracePt t="38210" x="6840538" y="4125913"/>
          <p14:tracePt t="38242" x="6875463" y="4214813"/>
          <p14:tracePt t="38274" x="6919913" y="4303713"/>
          <p14:tracePt t="38283" x="6946900" y="4375150"/>
          <p14:tracePt t="38309" x="6956425" y="4384675"/>
          <p14:tracePt t="38340" x="6965950" y="4394200"/>
          <p14:tracePt t="38344" x="6965950" y="4402138"/>
          <p14:tracePt t="38391" x="6973888" y="4402138"/>
          <p14:tracePt t="38443" x="6983413" y="4411663"/>
          <p14:tracePt t="38468" x="6991350" y="4411663"/>
          <p14:tracePt t="38486" x="7010400" y="4411663"/>
          <p14:tracePt t="38516" x="7037388" y="4411663"/>
          <p14:tracePt t="38544" x="7081838" y="4402138"/>
          <p14:tracePt t="38576" x="7099300" y="4394200"/>
          <p14:tracePt t="38579" x="7143750" y="4348163"/>
          <p14:tracePt t="38610" x="7224713" y="4224338"/>
          <p14:tracePt t="38643" x="7277100" y="4062413"/>
          <p14:tracePt t="38662" x="7296150" y="4000500"/>
          <p14:tracePt t="38676" x="7358063" y="3822700"/>
          <p14:tracePt t="38708" x="7385050" y="3697288"/>
          <p14:tracePt t="38723" x="7402513" y="3633788"/>
          <p14:tracePt t="38735" x="7429500" y="3517900"/>
          <p14:tracePt t="38755" x="7429500" y="3490913"/>
          <p14:tracePt t="38766" x="7446963" y="3429000"/>
          <p14:tracePt t="38785" x="7456488" y="3384550"/>
          <p14:tracePt t="38810" x="7473950" y="3295650"/>
          <p14:tracePt t="38843" x="7483475" y="3241675"/>
          <p14:tracePt t="38860" x="7483475" y="3197225"/>
          <p14:tracePt t="38879" x="7483475" y="3133725"/>
          <p14:tracePt t="38898" x="7483475" y="3116263"/>
          <p14:tracePt t="38911" x="7473950" y="3054350"/>
          <p14:tracePt t="38929" x="7473950" y="3044825"/>
          <p14:tracePt t="38942" x="7473950" y="3017838"/>
          <p14:tracePt t="38961" x="7456488" y="2982913"/>
          <p14:tracePt t="39004" x="7456488" y="2928938"/>
          <p14:tracePt t="39023" x="7446963" y="2911475"/>
          <p14:tracePt t="39034" x="7439025" y="2911475"/>
          <p14:tracePt t="39054" x="7439025" y="2901950"/>
          <p14:tracePt t="39162" x="7439025" y="2894013"/>
          <p14:tracePt t="39492" x="7439025" y="2884488"/>
          <p14:tracePt t="39592" x="7439025" y="2874963"/>
          <p14:tracePt t="39616" x="7439025" y="2867025"/>
          <p14:tracePt t="39667" x="7446963" y="2857500"/>
          <p14:tracePt t="39678" x="7456488" y="2847975"/>
          <p14:tracePt t="39698" x="7456488" y="2840038"/>
          <p14:tracePt t="39709" x="7473950" y="2813050"/>
          <p14:tracePt t="39730" x="7473950" y="2795588"/>
          <p14:tracePt t="39742" x="7483475" y="2768600"/>
          <p14:tracePt t="39760" x="7483475" y="2751138"/>
          <p14:tracePt t="39787" x="7483475" y="2724150"/>
          <p14:tracePt t="39800" x="7483475" y="2697163"/>
          <p14:tracePt t="39813" x="7483475" y="2670175"/>
          <p14:tracePt t="39824" x="7483475" y="2643188"/>
          <p14:tracePt t="39835" x="7466013" y="2589213"/>
          <p14:tracePt t="39855" x="7456488" y="2589213"/>
          <p14:tracePt t="39867" x="7446963" y="2554288"/>
          <p14:tracePt t="39886" x="7439025" y="2544763"/>
          <p14:tracePt t="39898" x="7439025" y="2554288"/>
          <p14:tracePt t="40873" x="7439025" y="2562225"/>
          <p14:tracePt t="40955" x="7446963" y="2562225"/>
          <p14:tracePt t="41000" x="7473950" y="2562225"/>
          <p14:tracePt t="41019" x="7483475" y="2571750"/>
          <p14:tracePt t="41032" x="7510463" y="2581275"/>
          <p14:tracePt t="41050" x="7527925" y="2581275"/>
          <p14:tracePt t="41063" x="7589838" y="2598738"/>
          <p14:tracePt t="41082" x="7626350" y="2616200"/>
          <p14:tracePt t="41093" x="7715250" y="2633663"/>
          <p14:tracePt t="41112" x="7759700" y="2643188"/>
          <p14:tracePt t="41134" x="7823200" y="2652713"/>
          <p14:tracePt t="41150" x="7885113" y="2660650"/>
          <p14:tracePt t="41167" x="7912100" y="2660650"/>
          <p14:tracePt t="41184" x="7939088" y="2660650"/>
          <p14:tracePt t="41201" x="7947025" y="2670175"/>
          <p14:tracePt t="41217" x="8010525" y="2670175"/>
          <p14:tracePt t="41234" x="8037513" y="2679700"/>
          <p14:tracePt t="41250" x="8116888" y="2687638"/>
          <p14:tracePt t="41267" x="8161338" y="2697163"/>
          <p14:tracePt t="41285" x="8205788" y="2697163"/>
          <p14:tracePt t="41304" x="8215313" y="2697163"/>
          <p14:tracePt t="41318" x="8232775" y="2697163"/>
          <p14:tracePt t="41336" x="8251825" y="2697163"/>
          <p14:tracePt t="41351" x="8304213" y="2705100"/>
          <p14:tracePt t="41375" x="8331200" y="2714625"/>
          <p14:tracePt t="41386" x="8348663" y="2714625"/>
          <p14:tracePt t="41401" x="8367713" y="2724150"/>
          <p14:tracePt t="41419" x="8375650" y="2724150"/>
          <p14:tracePt t="41471" x="8394700" y="2724150"/>
          <p14:tracePt t="41489" x="8402638" y="2724150"/>
          <p14:tracePt t="41501" x="8439150" y="2732088"/>
          <p14:tracePt t="41521" x="8456613" y="2732088"/>
          <p14:tracePt t="41540" x="8466138" y="2732088"/>
          <p14:tracePt t="41555" x="8474075" y="2732088"/>
          <p14:tracePt t="41574" x="8474075" y="2741613"/>
          <p14:tracePt t="41583" x="8483600" y="2741613"/>
          <p14:tracePt t="41602" x="8491538" y="2741613"/>
          <p14:tracePt t="43711" x="8491538" y="2751138"/>
          <p14:tracePt t="44055" x="8491538" y="2768600"/>
          <p14:tracePt t="44065" x="8491538" y="2822575"/>
          <p14:tracePt t="44083" x="8491538" y="2840038"/>
          <p14:tracePt t="44095" x="8420100" y="2874963"/>
          <p14:tracePt t="44135" x="8402638" y="2874963"/>
          <p14:tracePt t="44146" x="8340725" y="2894013"/>
          <p14:tracePt t="44165" x="8286750" y="2901950"/>
          <p14:tracePt t="44180" x="8099425" y="2938463"/>
          <p14:tracePt t="44195" x="8001000" y="2965450"/>
          <p14:tracePt t="44207" x="7670800" y="3036888"/>
          <p14:tracePt t="44226" x="7527925" y="3071813"/>
          <p14:tracePt t="44237" x="7143750" y="3133725"/>
          <p14:tracePt t="44256" x="6884988" y="3160713"/>
          <p14:tracePt t="44275" x="6823075" y="3170238"/>
          <p14:tracePt t="44287" x="6634163" y="3170238"/>
          <p14:tracePt t="44306" x="6527800" y="3170238"/>
          <p14:tracePt t="44317" x="6134100" y="3170238"/>
          <p14:tracePt t="44336" x="5938838" y="3170238"/>
          <p14:tracePt t="44348" x="5491163" y="3179763"/>
          <p14:tracePt t="44368" x="5375275" y="3187700"/>
          <p14:tracePt t="44379" x="5241925" y="3205163"/>
          <p14:tracePt t="44397" x="5062538" y="3224213"/>
          <p14:tracePt t="44417" x="4983163" y="3224213"/>
          <p14:tracePt t="44429" x="4768850" y="3224213"/>
          <p14:tracePt t="44448" x="4660900" y="3224213"/>
          <p14:tracePt t="44461" x="4384675" y="3224213"/>
          <p14:tracePt t="44478" x="4303713" y="3224213"/>
          <p14:tracePt t="44495" x="4054475" y="3224213"/>
          <p14:tracePt t="44511" x="3911600" y="3205163"/>
          <p14:tracePt t="44535" x="3803650" y="3197225"/>
          <p14:tracePt t="44547" x="3687763" y="3179763"/>
          <p14:tracePt t="44562" x="3581400" y="3160713"/>
          <p14:tracePt t="44578" x="3465513" y="3133725"/>
          <p14:tracePt t="44595" x="3241675" y="3098800"/>
          <p14:tracePt t="44612" x="3098800" y="3081338"/>
          <p14:tracePt t="44628" x="3027363" y="3054350"/>
          <p14:tracePt t="44645" x="2973388" y="3054350"/>
          <p14:tracePt t="44662" x="2724150" y="2982913"/>
          <p14:tracePt t="44678" x="2339975" y="2847975"/>
          <p14:tracePt t="44695" x="2108200" y="2768600"/>
          <p14:tracePt t="44715" x="2017713" y="2741613"/>
          <p14:tracePt t="44729" x="1731963" y="2643188"/>
          <p14:tracePt t="44746" x="1616075" y="2598738"/>
          <p14:tracePt t="44762" x="1322388" y="2455863"/>
          <p14:tracePt t="44779" x="1196975" y="2393950"/>
          <p14:tracePt t="44796" x="1027113" y="2286000"/>
          <p14:tracePt t="44813" x="1027113" y="2276475"/>
          <p14:tracePt t="44829" x="955675" y="2224088"/>
          <p14:tracePt t="44846" x="919163" y="2197100"/>
          <p14:tracePt t="44862" x="812800" y="2116138"/>
          <p14:tracePt t="44880" x="723900" y="2054225"/>
          <p14:tracePt t="44896" x="704850" y="2036763"/>
          <p14:tracePt t="44913" x="696913" y="2017713"/>
          <p14:tracePt t="44930" x="696913" y="2027238"/>
          <p14:tracePt t="44946" x="723900" y="2036763"/>
          <p14:tracePt t="44963" x="750888" y="2062163"/>
          <p14:tracePt t="44980" x="830263" y="2108200"/>
          <p14:tracePt t="44997" x="884238" y="2143125"/>
          <p14:tracePt t="45013" x="1036638" y="2241550"/>
          <p14:tracePt t="45030" x="1116013" y="2295525"/>
          <p14:tracePt t="45047" x="1285875" y="2393950"/>
          <p14:tracePt t="45063" x="1554163" y="2509838"/>
          <p14:tracePt t="45080" x="1608138" y="2536825"/>
          <p14:tracePt t="45096" x="1803400" y="2616200"/>
          <p14:tracePt t="45113" x="1822450" y="2625725"/>
          <p14:tracePt t="45130" x="1822450" y="2643188"/>
          <p14:tracePt t="45187" x="1830388" y="2652713"/>
          <p14:tracePt t="45198" x="1830388" y="2724150"/>
          <p14:tracePt t="45216" x="1812925" y="2759075"/>
          <p14:tracePt t="45228" x="1758950" y="2847975"/>
          <p14:tracePt t="45247" x="1731963" y="2884488"/>
          <p14:tracePt t="45260" x="1670050" y="3000375"/>
          <p14:tracePt t="45280" x="1643063" y="3054350"/>
          <p14:tracePt t="45291" x="1608138" y="3133725"/>
          <p14:tracePt t="45318" x="1589088" y="3214688"/>
          <p14:tracePt t="45330" x="1571625" y="3295650"/>
          <p14:tracePt t="45342" x="1554163" y="3384550"/>
          <p14:tracePt t="45354" x="1527175" y="3589338"/>
          <p14:tracePt t="45375" x="1527175" y="3813175"/>
          <p14:tracePt t="45390" x="1527175" y="3822700"/>
          <p14:tracePt t="45401" x="1527175" y="3884613"/>
          <p14:tracePt t="45421" x="1527175" y="3902075"/>
          <p14:tracePt t="45455" x="1536700" y="3911600"/>
          <p14:tracePt t="45481" x="1544638" y="3956050"/>
          <p14:tracePt t="45501" x="1554163" y="3973513"/>
          <p14:tracePt t="45514" x="1581150" y="4010025"/>
          <p14:tracePt t="45535" x="1589088" y="4044950"/>
          <p14:tracePt t="45547" x="1598613" y="4071938"/>
          <p14:tracePt t="45559" x="1616075" y="4125913"/>
          <p14:tracePt t="45577" x="1633538" y="4143375"/>
          <p14:tracePt t="45590" x="1643063" y="4160838"/>
          <p14:tracePt t="45609" x="1652588" y="4187825"/>
          <p14:tracePt t="45620" x="1679575" y="4224338"/>
          <p14:tracePt t="45638" x="1679575" y="4241800"/>
          <p14:tracePt t="45657" x="1687513" y="4251325"/>
          <p14:tracePt t="45703" x="1697038" y="4259263"/>
          <p14:tracePt t="45721" x="1697038" y="4268788"/>
          <p14:tracePt t="68711" x="1697038" y="4259263"/>
          <p14:tracePt t="69712" x="1697038" y="4232275"/>
          <p14:tracePt t="69728" x="1697038" y="4224338"/>
          <p14:tracePt t="69739" x="1687513" y="4187825"/>
          <p14:tracePt t="69758" x="1679575" y="4170363"/>
          <p14:tracePt t="69771" x="1679575" y="4143375"/>
          <p14:tracePt t="69788" x="1679575" y="4133850"/>
          <p14:tracePt t="69807" x="1670050" y="4116388"/>
          <p14:tracePt t="69821" x="1660525" y="4071938"/>
          <p14:tracePt t="69838" x="1652588" y="4017963"/>
          <p14:tracePt t="69865" x="1633538" y="3938588"/>
          <p14:tracePt t="69883" x="1625600" y="3919538"/>
          <p14:tracePt t="69895" x="1608138" y="3875088"/>
          <p14:tracePt t="69914" x="1608138" y="3857625"/>
          <p14:tracePt t="69927" x="1598613" y="3803650"/>
          <p14:tracePt t="69945" x="1554163" y="3714750"/>
          <p14:tracePt t="69965" x="1536700" y="3679825"/>
          <p14:tracePt t="69977" x="1527175" y="3643313"/>
          <p14:tracePt t="69989" x="1490663" y="3581400"/>
          <p14:tracePt t="70009" x="1490663" y="3571875"/>
          <p14:tracePt t="70027" x="1473200" y="3554413"/>
          <p14:tracePt t="70053" x="1455738" y="3527425"/>
          <p14:tracePt t="70072" x="1428750" y="3490913"/>
          <p14:tracePt t="70084" x="1419225" y="3490913"/>
          <p14:tracePt t="70117" x="1419225" y="3482975"/>
          <p14:tracePt t="70194" x="1446213" y="3465513"/>
          <p14:tracePt t="70213" x="1527175" y="3411538"/>
          <p14:tracePt t="70233" x="1554163" y="3411538"/>
          <p14:tracePt t="70244" x="1625600" y="3375025"/>
          <p14:tracePt t="70263" x="1643063" y="3367088"/>
          <p14:tracePt t="70274" x="1687513" y="3340100"/>
          <p14:tracePt t="70294" x="1714500" y="3330575"/>
          <p14:tracePt t="70305" x="1758950" y="3303588"/>
          <p14:tracePt t="70324" x="1758950" y="3295650"/>
          <p14:tracePt t="70336" x="1795463" y="3276600"/>
          <p14:tracePt t="70355" x="1812925" y="3268663"/>
          <p14:tracePt t="70367" x="1822450" y="3251200"/>
          <p14:tracePt t="70386" x="1847850" y="3224213"/>
          <p14:tracePt t="70398" x="1874838" y="3179763"/>
          <p14:tracePt t="70417" x="1901825" y="3143250"/>
          <p14:tracePt t="70436" x="1919288" y="3125788"/>
          <p14:tracePt t="70448" x="1946275" y="3071813"/>
          <p14:tracePt t="70469" x="1955800" y="3071813"/>
          <p14:tracePt t="70480" x="1982788" y="3027363"/>
          <p14:tracePt t="70500" x="2000250" y="3017838"/>
          <p14:tracePt t="70511" x="2027238" y="2965450"/>
          <p14:tracePt t="70545" x="2044700" y="2955925"/>
          <p14:tracePt t="70556" x="2062163" y="2928938"/>
          <p14:tracePt t="70573" x="2098675" y="2894013"/>
          <p14:tracePt t="70590" x="2108200" y="2884488"/>
          <p14:tracePt t="70609" x="2125663" y="2874963"/>
          <p14:tracePt t="70623" x="2152650" y="2830513"/>
          <p14:tracePt t="70640" x="2187575" y="2803525"/>
          <p14:tracePt t="70667" x="2197100" y="2795588"/>
          <p14:tracePt t="70686" x="2214563" y="2776538"/>
          <p14:tracePt t="70698" x="2241550" y="2751138"/>
          <p14:tracePt t="70716" x="2251075" y="2741613"/>
          <p14:tracePt t="70728" x="2276475" y="2714625"/>
          <p14:tracePt t="70746" x="2322513" y="2679700"/>
          <p14:tracePt t="70766" x="2347913" y="2670175"/>
          <p14:tracePt t="70778" x="2411413" y="2643188"/>
          <p14:tracePt t="70797" x="2438400" y="2633663"/>
          <p14:tracePt t="70809" x="2455863" y="2616200"/>
          <p14:tracePt t="70827" x="2482850" y="2616200"/>
          <p14:tracePt t="70841" x="2536825" y="2589213"/>
          <p14:tracePt t="70858" x="2554288" y="2571750"/>
          <p14:tracePt t="70874" x="2616200" y="2544763"/>
          <p14:tracePt t="70891" x="2697163" y="2517775"/>
          <p14:tracePt t="70907" x="2732088" y="2500313"/>
          <p14:tracePt t="70924" x="2795588" y="2482850"/>
          <p14:tracePt t="70941" x="2813050" y="2473325"/>
          <p14:tracePt t="70958" x="2830513" y="2473325"/>
          <p14:tracePt t="70975" x="2847975" y="2465388"/>
          <p14:tracePt t="70991" x="2911475" y="2455863"/>
          <p14:tracePt t="71008" x="2928938" y="2446338"/>
          <p14:tracePt t="71024" x="3062288" y="2411413"/>
          <p14:tracePt t="71055" x="3081338" y="2411413"/>
          <p14:tracePt t="71061" x="3098800" y="2401888"/>
          <p14:tracePt t="71079" x="3160713" y="2374900"/>
          <p14:tracePt t="71107" x="3187700" y="2366963"/>
          <p14:tracePt t="71127" x="3205163" y="2357438"/>
          <p14:tracePt t="71138" x="3259138" y="2357438"/>
          <p14:tracePt t="71159" x="3259138" y="2347913"/>
          <p14:tracePt t="71170" x="3276600" y="2347913"/>
          <p14:tracePt t="71217" x="3286125" y="2347913"/>
          <p14:tracePt t="71248" x="3295650" y="2347913"/>
          <p14:tracePt t="71268" x="3322638" y="2347913"/>
          <p14:tracePt t="71300" x="3330575" y="2347913"/>
          <p14:tracePt t="71327" x="3340100" y="2339975"/>
          <p14:tracePt t="71464" x="3348038" y="2339975"/>
          <p14:tracePt t="71537" x="3357563" y="2339975"/>
          <p14:tracePt t="71611" x="3367088" y="2339975"/>
          <p14:tracePt t="71630" x="3375025" y="2339975"/>
          <p14:tracePt t="71703" x="3384550" y="2339975"/>
          <p14:tracePt t="71755" x="3394075" y="2339975"/>
          <p14:tracePt t="71767" x="3411538" y="2330450"/>
          <p14:tracePt t="71861" x="3419475" y="2330450"/>
          <p14:tracePt t="71911" x="3429000" y="2330450"/>
          <p14:tracePt t="72843" x="3429000" y="2339975"/>
          <p14:tracePt t="73527" x="3429000" y="2347913"/>
          <p14:tracePt t="73560" x="3402013" y="2366963"/>
          <p14:tracePt t="73584" x="3367088" y="2384425"/>
          <p14:tracePt t="73591" x="3330575" y="2419350"/>
          <p14:tracePt t="73610" x="3313113" y="2438400"/>
          <p14:tracePt t="73623" x="3259138" y="2500313"/>
          <p14:tracePt t="73641" x="3241675" y="2527300"/>
          <p14:tracePt t="73654" x="3197225" y="2598738"/>
          <p14:tracePt t="73672" x="3187700" y="2616200"/>
          <p14:tracePt t="73684" x="3152775" y="2670175"/>
          <p14:tracePt t="73705" x="3133725" y="2697163"/>
          <p14:tracePt t="73716" x="3081338" y="2786063"/>
          <p14:tracePt t="73735" x="3054350" y="2847975"/>
          <p14:tracePt t="73750" x="3000375" y="2938463"/>
          <p14:tracePt t="73766" x="2938463" y="3044825"/>
          <p14:tracePt t="73785" x="2911475" y="3071813"/>
          <p14:tracePt t="73800" x="2901950" y="3108325"/>
          <p14:tracePt t="73824" x="2874963" y="3133725"/>
          <p14:tracePt t="73835" x="2847975" y="3170238"/>
          <p14:tracePt t="73850" x="2840038" y="3187700"/>
          <p14:tracePt t="73866" x="2786063" y="3259138"/>
          <p14:tracePt t="73883" x="2768600" y="3276600"/>
          <p14:tracePt t="73900" x="2705100" y="3348038"/>
          <p14:tracePt t="73916" x="2687638" y="3367088"/>
          <p14:tracePt t="73933" x="2633663" y="3438525"/>
          <p14:tracePt t="73950" x="2581275" y="3509963"/>
          <p14:tracePt t="73967" x="2562225" y="3544888"/>
          <p14:tracePt t="73984" x="2482850" y="3633788"/>
          <p14:tracePt t="74000" x="2411413" y="3714750"/>
          <p14:tracePt t="74018" x="2393950" y="3732213"/>
          <p14:tracePt t="74034" x="2347913" y="3776663"/>
          <p14:tracePt t="74051" x="2330450" y="3795713"/>
          <p14:tracePt t="74067" x="2286000" y="3857625"/>
          <p14:tracePt t="74084" x="2268538" y="3867150"/>
          <p14:tracePt t="74100" x="2214563" y="3929063"/>
          <p14:tracePt t="74117" x="2170113" y="3983038"/>
          <p14:tracePt t="74134" x="2160588" y="4000500"/>
          <p14:tracePt t="74151" x="2125663" y="4037013"/>
          <p14:tracePt t="74168" x="2116138" y="4054475"/>
          <p14:tracePt t="74185" x="2098675" y="4062413"/>
          <p14:tracePt t="74201" x="2071688" y="4098925"/>
          <p14:tracePt t="74218" x="2054225" y="4133850"/>
          <p14:tracePt t="74237" x="2036763" y="4143375"/>
          <p14:tracePt t="74251" x="2036763" y="4152900"/>
          <p14:tracePt t="74285" x="2036763" y="4160838"/>
          <p14:tracePt t="74296" x="2027238" y="4160838"/>
          <p14:tracePt t="74350" x="2027238" y="4170363"/>
          <p14:tracePt t="74380" x="2017713" y="4170363"/>
          <p14:tracePt t="74412" x="2017713" y="4179888"/>
          <p14:tracePt t="74445" x="2009775" y="4179888"/>
          <p14:tracePt t="74472" x="2009775" y="4187825"/>
          <p14:tracePt t="74504" x="2009775" y="4197350"/>
          <p14:tracePt t="74516" x="2017713" y="4197350"/>
          <p14:tracePt t="75102" x="2027238" y="4197350"/>
          <p14:tracePt t="75163" x="2027238" y="4187825"/>
          <p14:tracePt t="75210" x="2036763" y="4187825"/>
          <p14:tracePt t="75259" x="2044700" y="4187825"/>
          <p14:tracePt t="75335" x="2054225" y="4187825"/>
          <p14:tracePt t="75371" x="2062163" y="4187825"/>
          <p14:tracePt t="75447" x="2071688" y="4187825"/>
          <p14:tracePt t="75465" x="2081213" y="4187825"/>
          <p14:tracePt t="75513" x="2089150" y="4187825"/>
          <p14:tracePt t="77961" x="2089150" y="4197350"/>
          <p14:tracePt t="95211" x="2089150" y="4187825"/>
          <p14:tracePt t="95226" x="2089150" y="4179888"/>
          <p14:tracePt t="95260" x="2089150" y="4160838"/>
          <p14:tracePt t="95271" x="2089150" y="4133850"/>
          <p14:tracePt t="95291" x="2098675" y="4125913"/>
          <p14:tracePt t="95304" x="2125663" y="4098925"/>
          <p14:tracePt t="95323" x="2152650" y="4081463"/>
          <p14:tracePt t="95334" x="2205038" y="4044950"/>
          <p14:tracePt t="95353" x="2251075" y="4017963"/>
          <p14:tracePt t="95365" x="2330450" y="3965575"/>
          <p14:tracePt t="95384" x="2347913" y="3956050"/>
          <p14:tracePt t="95395" x="2438400" y="3911600"/>
          <p14:tracePt t="95415" x="2473325" y="3894138"/>
          <p14:tracePt t="95426" x="2562225" y="3830638"/>
          <p14:tracePt t="95446" x="2616200" y="3803650"/>
          <p14:tracePt t="95457" x="2697163" y="3741738"/>
          <p14:tracePt t="95478" x="2732088" y="3724275"/>
          <p14:tracePt t="95490" x="2768600" y="3687763"/>
          <p14:tracePt t="95509" x="2795588" y="3652838"/>
          <p14:tracePt t="95521" x="2874963" y="3581400"/>
          <p14:tracePt t="95543" x="2919413" y="3536950"/>
          <p14:tracePt t="95554" x="3009900" y="3455988"/>
          <p14:tracePt t="95570" x="3125788" y="3313113"/>
          <p14:tracePt t="95589" x="3179763" y="3268663"/>
          <p14:tracePt t="95602" x="3259138" y="3160713"/>
          <p14:tracePt t="95619" x="3286125" y="3133725"/>
          <p14:tracePt t="95633" x="3313113" y="3089275"/>
          <p14:tracePt t="95651" x="3313113" y="3081338"/>
          <p14:tracePt t="95666" x="3322638" y="3044825"/>
          <p14:tracePt t="95683" x="3330575" y="3044825"/>
          <p14:tracePt t="95699" x="3330575" y="3027363"/>
          <p14:tracePt t="95715" x="3330575" y="2990850"/>
          <p14:tracePt t="95741" x="3330575" y="2946400"/>
          <p14:tracePt t="95760" x="3330575" y="2928938"/>
          <p14:tracePt t="95772" x="3330575" y="2884488"/>
          <p14:tracePt t="95791" x="3322638" y="2830513"/>
          <p14:tracePt t="95810" x="3322638" y="2813050"/>
          <p14:tracePt t="95842" x="3322638" y="2795588"/>
          <p14:tracePt t="95854" x="3313113" y="2768600"/>
          <p14:tracePt t="95871" x="3313113" y="2751138"/>
          <p14:tracePt t="95883" x="3313113" y="2724150"/>
          <p14:tracePt t="95901" x="3313113" y="2714625"/>
          <p14:tracePt t="95913" x="3303588" y="2660650"/>
          <p14:tracePt t="95936" x="3295650" y="2625725"/>
          <p14:tracePt t="95951" x="3295650" y="2598738"/>
          <p14:tracePt t="95963" x="3286125" y="2544763"/>
          <p14:tracePt t="95981" x="3286125" y="2517775"/>
          <p14:tracePt t="96009" x="3276600" y="2465388"/>
          <p14:tracePt t="96027" x="3276600" y="2401888"/>
          <p14:tracePt t="96045" x="3276600" y="2393950"/>
          <p14:tracePt t="96057" x="3276600" y="2384425"/>
          <p14:tracePt t="96076" x="3276600" y="236696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5130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114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657757"/>
      </p:ext>
    </p:extLst>
  </p:cSld>
  <p:clrMapOvr>
    <a:masterClrMapping/>
  </p:clrMapOvr>
  <p:transition advTm="1257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79" x="3286125" y="2374900"/>
          <p14:tracePt t="1642" x="3295650" y="2374900"/>
          <p14:tracePt t="1654" x="3303588" y="2384425"/>
          <p14:tracePt t="1666" x="3348038" y="2419350"/>
          <p14:tracePt t="1684" x="3367088" y="2428875"/>
          <p14:tracePt t="1696" x="3419475" y="2473325"/>
          <p14:tracePt t="1715" x="3482975" y="2517775"/>
          <p14:tracePt t="1734" x="3517900" y="2544763"/>
          <p14:tracePt t="1747" x="3571875" y="2589213"/>
          <p14:tracePt t="1765" x="3608388" y="2616200"/>
          <p14:tracePt t="1778" x="3633788" y="2633663"/>
          <p14:tracePt t="1797" x="3660775" y="2652713"/>
          <p14:tracePt t="1816" x="3705225" y="2687638"/>
          <p14:tracePt t="1830" x="3724275" y="2697163"/>
          <p14:tracePt t="1856" x="3776663" y="2732088"/>
          <p14:tracePt t="1874" x="3822700" y="2759075"/>
          <p14:tracePt t="1900" x="3840163" y="2759075"/>
          <p14:tracePt t="1931" x="3848100" y="2759075"/>
          <p14:tracePt t="1952" x="3875088" y="2759075"/>
          <p14:tracePt t="1968" x="3884613" y="2768600"/>
          <p14:tracePt t="1980" x="3902075" y="2768600"/>
          <p14:tracePt t="1999" x="3911600" y="2776538"/>
          <p14:tracePt t="2043" x="3919538" y="2776538"/>
          <p14:tracePt t="2705" x="3929063" y="2776538"/>
          <p14:tracePt t="5079" x="3938588" y="2786063"/>
          <p14:tracePt t="5957" x="3946525" y="2803525"/>
          <p14:tracePt t="5977" x="3938588" y="2813050"/>
          <p14:tracePt t="6054" x="3894138" y="2830513"/>
          <p14:tracePt t="6072" x="3884613" y="2840038"/>
          <p14:tracePt t="6085" x="3840163" y="2884488"/>
          <p14:tracePt t="6103" x="3822700" y="2901950"/>
          <p14:tracePt t="6115" x="3786188" y="2938463"/>
          <p14:tracePt t="6135" x="3768725" y="2955925"/>
          <p14:tracePt t="6147" x="3714750" y="3009900"/>
          <p14:tracePt t="6165" x="3687763" y="3044825"/>
          <p14:tracePt t="6177" x="3625850" y="3125788"/>
          <p14:tracePt t="6197" x="3608388" y="3170238"/>
          <p14:tracePt t="6210" x="3581400" y="3232150"/>
          <p14:tracePt t="6228" x="3562350" y="3268663"/>
          <p14:tracePt t="6244" x="3544888" y="3340100"/>
          <p14:tracePt t="6260" x="3544888" y="3367088"/>
          <p14:tracePt t="6277" x="3527425" y="3446463"/>
          <p14:tracePt t="6293" x="3517900" y="3509963"/>
          <p14:tracePt t="6310" x="3517900" y="3536950"/>
          <p14:tracePt t="6327" x="3517900" y="3581400"/>
          <p14:tracePt t="6343" x="3517900" y="3633788"/>
          <p14:tracePt t="6360" x="3517900" y="3714750"/>
          <p14:tracePt t="6377" x="3517900" y="3741738"/>
          <p14:tracePt t="6393" x="3527425" y="3848100"/>
          <p14:tracePt t="6411" x="3536950" y="3911600"/>
          <p14:tracePt t="6427" x="3554413" y="4010025"/>
          <p14:tracePt t="6444" x="3562350" y="4037013"/>
          <p14:tracePt t="6460" x="3589338" y="4143375"/>
          <p14:tracePt t="6477" x="3616325" y="4214813"/>
          <p14:tracePt t="6496" x="3625850" y="4241800"/>
          <p14:tracePt t="6510" x="3652838" y="4313238"/>
          <p14:tracePt t="6527" x="3670300" y="4340225"/>
          <p14:tracePt t="6544" x="3687763" y="4384675"/>
          <p14:tracePt t="6561" x="3714750" y="4446588"/>
          <p14:tracePt t="6577" x="3714750" y="4456113"/>
          <p14:tracePt t="7042" x="3705225" y="4456113"/>
          <p14:tracePt t="7263" x="3687763" y="4456113"/>
          <p14:tracePt t="7283" x="3679825" y="4456113"/>
          <p14:tracePt t="7296" x="3652838" y="4456113"/>
          <p14:tracePt t="7314" x="3633788" y="4456113"/>
          <p14:tracePt t="7326" x="3571875" y="4465638"/>
          <p14:tracePt t="7346" x="3544888" y="4473575"/>
          <p14:tracePt t="7358" x="3482975" y="4473575"/>
          <p14:tracePt t="7378" x="3429000" y="4483100"/>
          <p14:tracePt t="7405" x="3367088" y="4500563"/>
          <p14:tracePt t="7424" x="3340100" y="4510088"/>
          <p14:tracePt t="7436" x="3286125" y="4518025"/>
          <p14:tracePt t="7456" x="3259138" y="4527550"/>
          <p14:tracePt t="7468" x="3160713" y="4545013"/>
          <p14:tracePt t="7487" x="3133725" y="4554538"/>
          <p14:tracePt t="7499" x="3071813" y="4572000"/>
          <p14:tracePt t="7519" x="3036888" y="4581525"/>
          <p14:tracePt t="7530" x="2973388" y="4598988"/>
          <p14:tracePt t="7552" x="2955925" y="4598988"/>
          <p14:tracePt t="7561" x="2901950" y="4608513"/>
          <p14:tracePt t="7580" x="2874963" y="4608513"/>
          <p14:tracePt t="7591" x="2813050" y="4616450"/>
          <p14:tracePt t="7610" x="2803525" y="4616450"/>
          <p14:tracePt t="7623" x="2741613" y="4633913"/>
          <p14:tracePt t="7643" x="2714625" y="4633913"/>
          <p14:tracePt t="7654" x="2660650" y="4633913"/>
          <p14:tracePt t="7674" x="2633663" y="4633913"/>
          <p14:tracePt t="7686" x="2562225" y="4633913"/>
          <p14:tracePt t="7706" x="2536825" y="4633913"/>
          <p14:tracePt t="7717" x="2509838" y="4625975"/>
          <p14:tracePt t="7737" x="2490788" y="4625975"/>
          <p14:tracePt t="7748" x="2465388" y="4625975"/>
          <p14:tracePt t="7768" x="2455863" y="4625975"/>
          <p14:tracePt t="7781" x="2446338" y="4625975"/>
          <p14:tracePt t="7815" x="2411413" y="4625975"/>
          <p14:tracePt t="7848" x="2384425" y="4608513"/>
          <p14:tracePt t="7860" x="2312988" y="4554538"/>
          <p14:tracePt t="7881" x="2276475" y="4527550"/>
          <p14:tracePt t="7899" x="2170113" y="4402138"/>
          <p14:tracePt t="7915" x="2116138" y="4340225"/>
          <p14:tracePt t="7931" x="2036763" y="4251325"/>
          <p14:tracePt t="7948" x="2009775" y="4214813"/>
          <p14:tracePt t="7965" x="1955800" y="4160838"/>
          <p14:tracePt t="7982" x="1928813" y="4143375"/>
          <p14:tracePt t="7998" x="1919288" y="4133850"/>
          <p14:tracePt t="8015" x="1901825" y="4116388"/>
          <p14:tracePt t="8032" x="1901825" y="4125913"/>
          <p14:tracePt t="8228" x="1901825" y="4143375"/>
          <p14:tracePt t="8273" x="1911350" y="4160838"/>
          <p14:tracePt t="8305" x="1911350" y="4170363"/>
          <p14:tracePt t="8317" x="1919288" y="4170363"/>
          <p14:tracePt t="8429" x="1919288" y="4179888"/>
          <p14:tracePt t="8440" x="1919288" y="4187825"/>
          <p14:tracePt t="8460" x="1928813" y="4187825"/>
          <p14:tracePt t="8520" x="1938338" y="4187825"/>
          <p14:tracePt t="8541" x="1955800" y="4187825"/>
          <p14:tracePt t="8552" x="2009775" y="4160838"/>
          <p14:tracePt t="8571" x="2027238" y="4133850"/>
          <p14:tracePt t="8584" x="2062163" y="4081463"/>
          <p14:tracePt t="8603" x="2089150" y="4054475"/>
          <p14:tracePt t="8615" x="2143125" y="3973513"/>
          <p14:tracePt t="8634" x="2152650" y="3956050"/>
          <p14:tracePt t="8646" x="2197100" y="3894138"/>
          <p14:tracePt t="8664" x="2214563" y="3867150"/>
          <p14:tracePt t="8676" x="2259013" y="3786188"/>
          <p14:tracePt t="8696" x="2276475" y="3751263"/>
          <p14:tracePt t="8708" x="2312988" y="3660775"/>
          <p14:tracePt t="8729" x="2322513" y="3633788"/>
          <p14:tracePt t="8740" x="2357438" y="3571875"/>
          <p14:tracePt t="8759" x="2366963" y="3544888"/>
          <p14:tracePt t="8772" x="2401888" y="3473450"/>
          <p14:tracePt t="8791" x="2411413" y="3446463"/>
          <p14:tracePt t="8802" x="2428875" y="3357563"/>
          <p14:tracePt t="8822" x="2438400" y="3340100"/>
          <p14:tracePt t="8835" x="2455863" y="3286125"/>
          <p14:tracePt t="8855" x="2465388" y="3268663"/>
          <p14:tracePt t="8868" x="2465388" y="3224213"/>
          <p14:tracePt t="8887" x="2473325" y="3205163"/>
          <p14:tracePt t="8902" x="2490788" y="3160713"/>
          <p14:tracePt t="8919" x="2490788" y="3133725"/>
          <p14:tracePt t="8934" x="2509838" y="3089275"/>
          <p14:tracePt t="8951" x="2509838" y="3062288"/>
          <p14:tracePt t="8968" x="2509838" y="3036888"/>
          <p14:tracePt t="8989" x="2517775" y="3009900"/>
          <p14:tracePt t="9001" x="2517775" y="2990850"/>
          <p14:tracePt t="9018" x="2527300" y="2973388"/>
          <p14:tracePt t="9035" x="2527300" y="2919413"/>
          <p14:tracePt t="9052" x="2536825" y="2894013"/>
          <p14:tracePt t="9068" x="2544763" y="2822575"/>
          <p14:tracePt t="9086" x="2544763" y="2795588"/>
          <p14:tracePt t="9104" x="2544763" y="2786063"/>
          <p14:tracePt t="9131" x="2544763" y="2768600"/>
          <p14:tracePt t="9152" x="2544763" y="2741613"/>
          <p14:tracePt t="9163" x="2554288" y="2705100"/>
          <p14:tracePt t="9182" x="2562225" y="2670175"/>
          <p14:tracePt t="9200" x="2562225" y="2652713"/>
          <p14:tracePt t="9213" x="2562225" y="2633663"/>
          <p14:tracePt t="9233" x="2571750" y="2625725"/>
          <p14:tracePt t="9245" x="2571750" y="2608263"/>
          <p14:tracePt t="9257" x="2571750" y="2571750"/>
          <p14:tracePt t="9276" x="2571750" y="2527300"/>
          <p14:tracePt t="9296" x="2581275" y="2509838"/>
          <p14:tracePt t="9308" x="2581275" y="2482850"/>
          <p14:tracePt t="9326" x="2589213" y="2465388"/>
          <p14:tracePt t="9353" x="2589213" y="2455863"/>
          <p14:tracePt t="9372" x="2581275" y="2455863"/>
          <p14:tracePt t="9574" x="2571750" y="2455863"/>
          <p14:tracePt t="9594" x="2562225" y="2455863"/>
          <p14:tracePt t="9672" x="2562225" y="2465388"/>
          <p14:tracePt t="9683" x="2554288" y="2465388"/>
          <p14:tracePt t="9716" x="2544763" y="2465388"/>
          <p14:tracePt t="9792" x="2536825" y="2473325"/>
          <p14:tracePt t="9841" x="2527300" y="2473325"/>
          <p14:tracePt t="9939" x="2517775" y="2473325"/>
          <p14:tracePt t="10255" x="2517775" y="2482850"/>
          <p14:tracePt t="10296" x="2509838" y="248285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17526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114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571116"/>
      </p:ext>
    </p:extLst>
  </p:cSld>
  <p:clrMapOvr>
    <a:masterClrMapping/>
  </p:clrMapOvr>
  <p:transition advTm="31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0558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114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73639"/>
      </p:ext>
    </p:extLst>
  </p:cSld>
  <p:clrMapOvr>
    <a:masterClrMapping/>
  </p:clrMapOvr>
  <p:transition advTm="1506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0558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114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476430"/>
      </p:ext>
    </p:extLst>
  </p:cSld>
  <p:clrMapOvr>
    <a:masterClrMapping/>
  </p:clrMapOvr>
  <p:transition advTm="9136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116" x="2517775" y="2482850"/>
          <p14:tracePt t="36623" x="2554288" y="2482850"/>
          <p14:tracePt t="36641" x="2616200" y="2482850"/>
          <p14:tracePt t="36675" x="2697163" y="2482850"/>
          <p14:tracePt t="36706" x="2776538" y="2482850"/>
          <p14:tracePt t="36740" x="2803525" y="2482850"/>
          <p14:tracePt t="36748" x="2901950" y="2490788"/>
          <p14:tracePt t="36780" x="2973388" y="2490788"/>
          <p14:tracePt t="36806" x="3116263" y="2490788"/>
          <p14:tracePt t="36838" x="3214688" y="2465388"/>
          <p14:tracePt t="36870" x="3251200" y="2465388"/>
          <p14:tracePt t="36875" x="3348038" y="2428875"/>
          <p14:tracePt t="36907" x="3455988" y="2411413"/>
          <p14:tracePt t="36940" x="3490913" y="2401888"/>
          <p14:tracePt t="36951" x="3687763" y="2366963"/>
          <p14:tracePt t="36982" x="3857625" y="2347913"/>
          <p14:tracePt t="37007" x="4000500" y="2330450"/>
          <p14:tracePt t="37039" x="4125913" y="2312988"/>
          <p14:tracePt t="37073" x="4152900" y="2303463"/>
          <p14:tracePt t="37079" x="4384675" y="2295525"/>
          <p14:tracePt t="37111" x="4518025" y="2295525"/>
          <p14:tracePt t="37140" x="4643438" y="2295525"/>
          <p14:tracePt t="37173" x="4741863" y="2295525"/>
          <p14:tracePt t="37206" x="4776788" y="2295525"/>
          <p14:tracePt t="37225" x="4803775" y="2303463"/>
          <p14:tracePt t="37258" x="4813300" y="2303463"/>
          <p14:tracePt t="37274" x="4911725" y="2330450"/>
          <p14:tracePt t="37307" x="4991100" y="2347913"/>
          <p14:tracePt t="37340" x="5062538" y="2366963"/>
          <p14:tracePt t="37350" x="5160963" y="2393950"/>
          <p14:tracePt t="37382" x="5187950" y="2401888"/>
          <p14:tracePt t="37407" x="5241925" y="2411413"/>
          <p14:tracePt t="37440" x="5259388" y="2411413"/>
          <p14:tracePt t="37477" x="5268913" y="2419350"/>
          <p14:tracePt t="37506" x="5276850" y="2419350"/>
          <p14:tracePt t="38865" x="5276850" y="2428875"/>
          <p14:tracePt t="38901" x="5276850" y="2419350"/>
          <p14:tracePt t="39062" x="5276850" y="2401888"/>
          <p14:tracePt t="39074" x="5276850" y="2374900"/>
          <p14:tracePt t="39094" x="5268913" y="2347913"/>
          <p14:tracePt t="39113" x="5251450" y="2295525"/>
          <p14:tracePt t="39145" x="5170488" y="2160588"/>
          <p14:tracePt t="39155" x="5116513" y="2089150"/>
          <p14:tracePt t="39179" x="5062538" y="2027238"/>
          <p14:tracePt t="39211" x="5045075" y="2009775"/>
          <p14:tracePt t="39221" x="5027613" y="2027238"/>
          <p14:tracePt t="39278" x="4973638" y="2098675"/>
          <p14:tracePt t="39298" x="4956175" y="2125663"/>
          <p14:tracePt t="39313" x="4894263" y="2214563"/>
          <p14:tracePt t="39345" x="4867275" y="2259013"/>
          <p14:tracePt t="39363" x="4857750" y="2286000"/>
          <p14:tracePt t="39380" x="4848225" y="2312988"/>
          <p14:tracePt t="39412" x="4822825" y="2366963"/>
          <p14:tracePt t="39423" x="4803775" y="2393950"/>
          <p14:tracePt t="39447" x="4776788" y="2482850"/>
          <p14:tracePt t="39479" x="4751388" y="2527300"/>
          <p14:tracePt t="39485" x="4751388" y="2536825"/>
          <p14:tracePt t="39514" x="4751388" y="2544763"/>
          <p14:tracePt t="39566" x="4751388" y="2554288"/>
          <p14:tracePt t="39613" x="4759325" y="2554288"/>
          <p14:tracePt t="39625" x="4813300" y="2571750"/>
          <p14:tracePt t="39652" x="4894263" y="2589213"/>
          <p14:tracePt t="39681" x="4991100" y="2616200"/>
          <p14:tracePt t="39713" x="5010150" y="2616200"/>
          <p14:tracePt t="39720" x="5072063" y="2625725"/>
          <p14:tracePt t="39748" x="5143500" y="2633663"/>
          <p14:tracePt t="39780" x="5187950" y="2633663"/>
          <p14:tracePt t="39782" x="5251450" y="2633663"/>
          <p14:tracePt t="39814" x="5276850" y="2633663"/>
          <p14:tracePt t="39817" x="5357813" y="2633663"/>
          <p14:tracePt t="39848" x="5419725" y="2598738"/>
          <p14:tracePt t="39880" x="5473700" y="2562225"/>
          <p14:tracePt t="39897" x="5491163" y="2554288"/>
          <p14:tracePt t="39915" x="5562600" y="2473325"/>
          <p14:tracePt t="39947" x="5599113" y="2393950"/>
          <p14:tracePt t="39959" x="5608638" y="2374900"/>
          <p14:tracePt t="39982" x="5608638" y="2322513"/>
          <p14:tracePt t="40014" x="5608638" y="2295525"/>
          <p14:tracePt t="40021" x="5608638" y="2259013"/>
          <p14:tracePt t="40049" x="5599113" y="2224088"/>
          <p14:tracePt t="40081" x="5599113" y="2214563"/>
          <p14:tracePt t="40098" x="5589588" y="2205038"/>
          <p14:tracePt t="40130" x="5581650" y="219710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0558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4180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514701"/>
      </p:ext>
    </p:extLst>
  </p:cSld>
  <p:clrMapOvr>
    <a:masterClrMapping/>
  </p:clrMapOvr>
  <p:transition advTm="106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0558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6466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80249"/>
      </p:ext>
    </p:extLst>
  </p:cSld>
  <p:clrMapOvr>
    <a:masterClrMapping/>
  </p:clrMapOvr>
  <p:transition advTm="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0558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38862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625301"/>
      </p:ext>
    </p:extLst>
  </p:cSld>
  <p:clrMapOvr>
    <a:masterClrMapping/>
  </p:clrMapOvr>
  <p:transition advTm="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Animation MVC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73888478"/>
      </p:ext>
    </p:extLst>
  </p:cSld>
  <p:clrMapOvr>
    <a:masterClrMapping/>
  </p:clrMapOvr>
  <p:transition advTm="58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0558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1894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147234"/>
      </p:ext>
    </p:extLst>
  </p:cSld>
  <p:clrMapOvr>
    <a:masterClrMapping/>
  </p:clrMapOvr>
  <p:transition advTm="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Example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209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114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57083"/>
      </p:ext>
    </p:extLst>
  </p:cSld>
  <p:clrMapOvr>
    <a:masterClrMapping/>
  </p:clrMapOvr>
  <p:transition advTm="141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Activities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 smtClean="0"/>
              <a:t>Each interleaved activity is associated with its own program counter, which marks the next statement  to be executed</a:t>
            </a:r>
            <a:r>
              <a:rPr lang="en-US" sz="2800" dirty="0"/>
              <a:t> </a:t>
            </a:r>
            <a:r>
              <a:rPr lang="en-US" sz="2800" dirty="0" smtClean="0"/>
              <a:t>for that activity.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At  any one time, a single CPU executes  the statement of only one activity called the current activity.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The CPU does not wait for the current activity to complete before switching to another activity.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400" dirty="0" smtClean="0"/>
          </a:p>
          <a:p>
            <a:pPr>
              <a:lnSpc>
                <a:spcPct val="90000"/>
              </a:lnSpc>
            </a:pPr>
            <a:endParaRPr lang="en-US" sz="2800" dirty="0" smtClean="0"/>
          </a:p>
          <a:p>
            <a:pPr>
              <a:lnSpc>
                <a:spcPct val="90000"/>
              </a:lnSpc>
              <a:buNone/>
            </a:pPr>
            <a:endParaRPr lang="en-US" sz="2800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765692"/>
      </p:ext>
    </p:extLst>
  </p:cSld>
  <p:clrMapOvr>
    <a:masterClrMapping/>
  </p:clrMapOvr>
  <p:transition advTm="427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25" x="5581650" y="2205038"/>
          <p14:tracePt t="1497" x="5589588" y="2214563"/>
          <p14:tracePt t="1588" x="5599113" y="2214563"/>
          <p14:tracePt t="1600" x="5634038" y="2214563"/>
          <p14:tracePt t="1619" x="5661025" y="2214563"/>
          <p14:tracePt t="1632" x="5741988" y="2197100"/>
          <p14:tracePt t="1649" x="5867400" y="2152650"/>
          <p14:tracePt t="1668" x="5946775" y="2133600"/>
          <p14:tracePt t="1681" x="6126163" y="2071688"/>
          <p14:tracePt t="1700" x="6215063" y="2036763"/>
          <p14:tracePt t="1714" x="6419850" y="1955800"/>
          <p14:tracePt t="1733" x="6456363" y="1928813"/>
          <p14:tracePt t="1745" x="6599238" y="1884363"/>
          <p14:tracePt t="1764" x="6670675" y="1866900"/>
          <p14:tracePt t="1776" x="6848475" y="1822450"/>
          <p14:tracePt t="1794" x="6911975" y="1803400"/>
          <p14:tracePt t="1806" x="7054850" y="1758950"/>
          <p14:tracePt t="1825" x="7081838" y="1751013"/>
          <p14:tracePt t="1837" x="7180263" y="1714500"/>
          <p14:tracePt t="1857" x="7251700" y="1660525"/>
          <p14:tracePt t="1885" x="7269163" y="1643063"/>
          <p14:tracePt t="1904" x="7304088" y="1598613"/>
          <p14:tracePt t="1916" x="7340600" y="1536700"/>
          <p14:tracePt t="1936" x="7348538" y="1517650"/>
          <p14:tracePt t="1948" x="7367588" y="1509713"/>
          <p14:tracePt t="1967" x="7367588" y="1500188"/>
          <p14:tracePt t="1996" x="7394575" y="1465263"/>
          <p14:tracePt t="2014" x="7412038" y="1455738"/>
          <p14:tracePt t="2026" x="7439025" y="1401763"/>
          <p14:tracePt t="2046" x="7456488" y="1366838"/>
          <p14:tracePt t="2058" x="7500938" y="1295400"/>
          <p14:tracePt t="2077" x="7500938" y="1276350"/>
          <p14:tracePt t="2088" x="7527925" y="1214438"/>
          <p14:tracePt t="2107" x="7537450" y="1187450"/>
          <p14:tracePt t="2119" x="7545388" y="1152525"/>
          <p14:tracePt t="2138" x="7554913" y="1133475"/>
          <p14:tracePt t="2151" x="7562850" y="1116013"/>
          <p14:tracePt t="2168" x="7572375" y="1116013"/>
          <p14:tracePt t="2183" x="7581900" y="1089025"/>
          <p14:tracePt t="2200" x="7599363" y="1062038"/>
          <p14:tracePt t="2251" x="7599363" y="1054100"/>
          <p14:tracePt t="2278" x="7608888" y="105410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Activities In Real Life </a:t>
            </a:r>
            <a:endParaRPr lang="en-US" dirty="0"/>
          </a:p>
        </p:txBody>
      </p:sp>
      <p:pic>
        <p:nvPicPr>
          <p:cNvPr id="54276" name="Picture 4" descr="Superwoman Balancing a Office Computer, Child, and Pet - Multitask Concept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1295400"/>
            <a:ext cx="4572000" cy="4130042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4495800" y="1524000"/>
            <a:ext cx="137160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Smile at baby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019800" y="2209800"/>
            <a:ext cx="114300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Read email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91400" y="3124200"/>
            <a:ext cx="114300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Feed dog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3962401"/>
            <a:ext cx="129540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Feed baby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096000" y="4495800"/>
            <a:ext cx="114300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Reply to email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648200" y="5715000"/>
            <a:ext cx="114300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Hug baby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2000" y="5562600"/>
            <a:ext cx="1828800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Threads can have different priorities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299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Interleaved Processes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/>
          <a:srcRect b="33479"/>
          <a:stretch>
            <a:fillRect/>
          </a:stretch>
        </p:blipFill>
        <p:spPr bwMode="auto">
          <a:xfrm>
            <a:off x="1143000" y="990600"/>
            <a:ext cx="6506076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676400" y="6019800"/>
            <a:ext cx="5638800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Process is an interleaved activity created by the Operating System each time a main method is run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726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</p:bldLst>
  </p:timing>
  <p:extLst>
    <p:ext uri="{3A86A75C-4F4B-4683-9AE1-C65F6400EC91}">
      <p14:laserTraceLst xmlns:p14="http://schemas.microsoft.com/office/powerpoint/2010/main">
        <p14:tracePtLst>
          <p14:tracePt t="7154" x="7608888" y="1044575"/>
          <p14:tracePt t="7318" x="7608888" y="1036638"/>
          <p14:tracePt t="7633" x="7608888" y="1027113"/>
          <p14:tracePt t="7645" x="7608888" y="1009650"/>
          <p14:tracePt t="7670" x="7608888" y="990600"/>
          <p14:tracePt t="7702" x="7608888" y="973138"/>
          <p14:tracePt t="7728" x="7608888" y="965200"/>
          <p14:tracePt t="7739" x="7589838" y="919163"/>
          <p14:tracePt t="7739" x="7581900" y="893763"/>
          <p14:tracePt t="7771" x="7554913" y="830263"/>
          <p14:tracePt t="7805" x="7545388" y="803275"/>
          <p14:tracePt t="7824" x="7537450" y="776288"/>
          <p14:tracePt t="7838" x="7510463" y="714375"/>
          <p14:tracePt t="7869" x="7510463" y="687388"/>
          <p14:tracePt t="7885" x="7500938" y="679450"/>
          <p14:tracePt t="7915" x="7500938" y="669925"/>
          <p14:tracePt t="7938" x="7491413" y="660400"/>
          <p14:tracePt t="7968" x="7473950" y="660400"/>
          <p14:tracePt t="7980" x="7466013" y="660400"/>
          <p14:tracePt t="8004" x="7323138" y="687388"/>
          <p14:tracePt t="8037" x="7232650" y="741363"/>
          <p14:tracePt t="8057" x="7153275" y="803275"/>
          <p14:tracePt t="8074" x="7072313" y="857250"/>
          <p14:tracePt t="8105" x="7010400" y="911225"/>
          <p14:tracePt t="8137" x="6965950" y="938213"/>
          <p14:tracePt t="8147" x="6840538" y="1009650"/>
          <p14:tracePt t="8171" x="6670675" y="1081088"/>
          <p14:tracePt t="8204" x="6626225" y="1098550"/>
          <p14:tracePt t="8210" x="6572250" y="1125538"/>
          <p14:tracePt t="8240" x="6446838" y="1169988"/>
          <p14:tracePt t="8272" x="6411913" y="1179513"/>
          <p14:tracePt t="8304" x="6348413" y="1196975"/>
          <p14:tracePt t="8308" x="6224588" y="1223963"/>
          <p14:tracePt t="8339" x="6081713" y="1223963"/>
          <p14:tracePt t="8371" x="6037263" y="1223963"/>
          <p14:tracePt t="8382" x="5956300" y="1223963"/>
          <p14:tracePt t="8405" x="5867400" y="1223963"/>
          <p14:tracePt t="8438" x="5803900" y="1231900"/>
          <p14:tracePt t="8449" x="5786438" y="1231900"/>
          <p14:tracePt t="8472" x="5732463" y="1231900"/>
          <p14:tracePt t="8508" x="5705475" y="1241425"/>
          <p14:tracePt t="8515" x="5688013" y="1241425"/>
          <p14:tracePt t="8547" x="5670550" y="1241425"/>
          <p14:tracePt t="8573" x="5670550" y="1250950"/>
          <p14:tracePt t="8604" x="5661025" y="1250950"/>
          <p14:tracePt t="8654" x="5653088" y="1241425"/>
          <p14:tracePt t="8687" x="5643563" y="1231900"/>
          <p14:tracePt t="8728" x="5643563" y="1223963"/>
          <p14:tracePt t="8746" x="5634038" y="1223963"/>
          <p14:tracePt t="8904" x="5626100" y="1223963"/>
          <p14:tracePt t="10153" x="5616575" y="1223963"/>
          <p14:tracePt t="10370" x="5608638" y="1223963"/>
          <p14:tracePt t="10429" x="5599113" y="1223963"/>
          <p14:tracePt t="10474" x="5589588" y="1223963"/>
          <p14:tracePt t="10519" x="5581650" y="1231900"/>
          <p14:tracePt t="10588" x="5572125" y="1231900"/>
          <p14:tracePt t="10620" x="5562600" y="1241425"/>
          <p14:tracePt t="10646" x="5545138" y="1241425"/>
          <p14:tracePt t="10674" x="5527675" y="1250950"/>
          <p14:tracePt t="10698" x="5518150" y="1250950"/>
          <p14:tracePt t="10712" x="5491163" y="1268413"/>
          <p14:tracePt t="10745" x="5473700" y="1276350"/>
          <p14:tracePt t="10763" x="5465763" y="1276350"/>
          <p14:tracePt t="10779" x="5429250" y="1312863"/>
          <p14:tracePt t="10811" x="5402263" y="1322388"/>
          <p14:tracePt t="10824" x="5394325" y="1330325"/>
          <p14:tracePt t="10846" x="5330825" y="1384300"/>
          <p14:tracePt t="10878" x="5322888" y="1384300"/>
          <p14:tracePt t="10884" x="5295900" y="1419225"/>
          <p14:tracePt t="10913" x="5251450" y="1455738"/>
          <p14:tracePt t="10945" x="5251450" y="1465263"/>
          <p14:tracePt t="10947" x="5205413" y="1509713"/>
          <p14:tracePt t="10979" x="5170488" y="1544638"/>
          <p14:tracePt t="10997" x="5160963" y="1562100"/>
          <p14:tracePt t="11013" x="5108575" y="1625600"/>
          <p14:tracePt t="11045" x="5081588" y="1660525"/>
          <p14:tracePt t="11060" x="5062538" y="1687513"/>
          <p14:tracePt t="11080" x="5018088" y="1751013"/>
          <p14:tracePt t="11112" x="4991100" y="1795463"/>
          <p14:tracePt t="11121" x="4965700" y="1847850"/>
          <p14:tracePt t="11147" x="4929188" y="1911350"/>
          <p14:tracePt t="11179" x="4919663" y="1928813"/>
          <p14:tracePt t="11182" x="4875213" y="2000250"/>
          <p14:tracePt t="11214" x="4867275" y="2036763"/>
          <p14:tracePt t="11232" x="4857750" y="2062163"/>
          <p14:tracePt t="11247" x="4830763" y="2143125"/>
          <p14:tracePt t="11279" x="4822825" y="2187575"/>
          <p14:tracePt t="11293" x="4803775" y="2251075"/>
          <p14:tracePt t="11314" x="4795838" y="2330450"/>
          <p14:tracePt t="11347" x="4786313" y="2347913"/>
          <p14:tracePt t="11356" x="4786313" y="2393950"/>
          <p14:tracePt t="11381" x="4776788" y="2473325"/>
          <p14:tracePt t="11413" x="4776788" y="2500313"/>
          <p14:tracePt t="11418" x="4776788" y="2536825"/>
          <p14:tracePt t="11448" x="4776788" y="2562225"/>
          <p14:tracePt t="11479" x="4776788" y="2643188"/>
          <p14:tracePt t="11485" x="4786313" y="2679700"/>
          <p14:tracePt t="11515" x="4803775" y="2803525"/>
          <p14:tracePt t="11515" x="4830763" y="2894013"/>
          <p14:tracePt t="11556" x="4894263" y="3044825"/>
          <p14:tracePt t="11584" x="4911725" y="3116263"/>
          <p14:tracePt t="11616" x="4956175" y="3197225"/>
          <p14:tracePt t="11626" x="4965700" y="3224213"/>
          <p14:tracePt t="11649" x="5045075" y="3367088"/>
          <p14:tracePt t="11681" x="5062538" y="3394075"/>
          <p14:tracePt t="11686" x="5089525" y="3446463"/>
          <p14:tracePt t="11716" x="5143500" y="3536950"/>
          <p14:tracePt t="11751" x="5187950" y="3598863"/>
          <p14:tracePt t="11767" x="5205413" y="3625850"/>
          <p14:tracePt t="11783" x="5251450" y="3705225"/>
          <p14:tracePt t="11815" x="5286375" y="3751263"/>
          <p14:tracePt t="11831" x="5303838" y="3776663"/>
          <p14:tracePt t="11850" x="5375275" y="3857625"/>
          <p14:tracePt t="11884" x="5438775" y="3919538"/>
          <p14:tracePt t="11894" x="5465763" y="3938588"/>
          <p14:tracePt t="11917" x="5634038" y="4071938"/>
          <p14:tracePt t="11949" x="5715000" y="4125913"/>
          <p14:tracePt t="11955" x="5741988" y="4143375"/>
          <p14:tracePt t="11984" x="5919788" y="4232275"/>
          <p14:tracePt t="12017" x="5956300" y="4251325"/>
          <p14:tracePt t="12019" x="6072188" y="4313238"/>
          <p14:tracePt t="12051" x="6099175" y="4322763"/>
          <p14:tracePt t="12061" x="6180138" y="4348163"/>
          <p14:tracePt t="12084" x="6286500" y="4384675"/>
          <p14:tracePt t="12116" x="6357938" y="4402138"/>
          <p14:tracePt t="12129" x="6411913" y="4411663"/>
          <p14:tracePt t="12151" x="6562725" y="4446588"/>
          <p14:tracePt t="12183" x="6688138" y="4473575"/>
          <p14:tracePt t="12192" x="6742113" y="4491038"/>
          <p14:tracePt t="12218" x="6902450" y="4527550"/>
          <p14:tracePt t="12250" x="6965950" y="4545013"/>
          <p14:tracePt t="12264" x="6991350" y="4554538"/>
          <p14:tracePt t="12285" x="7081838" y="4562475"/>
          <p14:tracePt t="12317" x="7170738" y="4572000"/>
          <p14:tracePt t="12320" x="7269163" y="4581525"/>
          <p14:tracePt t="12352" x="7304088" y="4581525"/>
          <p14:tracePt t="12361" x="7348538" y="4581525"/>
          <p14:tracePt t="12385" x="7456488" y="4572000"/>
          <p14:tracePt t="12417" x="7518400" y="4562475"/>
          <p14:tracePt t="12430" x="7527925" y="4554538"/>
          <p14:tracePt t="12452" x="7572375" y="4537075"/>
          <p14:tracePt t="12484" x="7589838" y="4518025"/>
          <p14:tracePt t="12486" x="7643813" y="4465638"/>
          <p14:tracePt t="12518" x="7670800" y="4419600"/>
          <p14:tracePt t="12537" x="7688263" y="4402138"/>
          <p14:tracePt t="12565" x="7715250" y="4313238"/>
          <p14:tracePt t="12586" x="7742238" y="4224338"/>
          <p14:tracePt t="12618" x="7751763" y="4152900"/>
          <p14:tracePt t="12632" x="7751763" y="4125913"/>
          <p14:tracePt t="12652" x="7759700" y="4044950"/>
          <p14:tracePt t="12684" x="7759700" y="3990975"/>
          <p14:tracePt t="12695" x="7759700" y="3965575"/>
          <p14:tracePt t="12719" x="7769225" y="3902075"/>
          <p14:tracePt t="12751" x="7769225" y="3875088"/>
          <p14:tracePt t="12760" x="7769225" y="3867150"/>
          <p14:tracePt t="12786" x="7769225" y="3786188"/>
          <p14:tracePt t="12818" x="7769225" y="3732213"/>
          <p14:tracePt t="12821" x="7759700" y="3652838"/>
          <p14:tracePt t="12853" x="7759700" y="3608388"/>
          <p14:tracePt t="12865" x="7751763" y="3544888"/>
          <p14:tracePt t="12886" x="7742238" y="3490913"/>
          <p14:tracePt t="12919" x="7732713" y="3465513"/>
          <p14:tracePt t="12927" x="7715250" y="3402013"/>
          <p14:tracePt t="12953" x="7697788" y="3330575"/>
          <p14:tracePt t="12985" x="7697788" y="3303588"/>
          <p14:tracePt t="12990" x="7670800" y="3224213"/>
          <p14:tracePt t="13021" x="7661275" y="3205163"/>
          <p14:tracePt t="13053" x="7661275" y="3179763"/>
          <p14:tracePt t="13060" x="7643813" y="3133725"/>
          <p14:tracePt t="13087" x="7608888" y="3062288"/>
          <p14:tracePt t="13120" x="7581900" y="3009900"/>
          <p14:tracePt t="13133" x="7562850" y="2982913"/>
          <p14:tracePt t="13153" x="7545388" y="2946400"/>
          <p14:tracePt t="13185" x="7545388" y="2938463"/>
          <p14:tracePt t="13195" x="7518400" y="2901950"/>
          <p14:tracePt t="13220" x="7483475" y="2840038"/>
          <p14:tracePt t="13252" x="7473950" y="2840038"/>
          <p14:tracePt t="13258" x="7466013" y="2822575"/>
          <p14:tracePt t="13287" x="7456488" y="2803525"/>
          <p14:tracePt t="13319" x="7446963" y="2795588"/>
          <p14:tracePt t="13341" x="7429500" y="2776538"/>
          <p14:tracePt t="13370" x="7429500" y="2768600"/>
          <p14:tracePt t="13387" x="7419975" y="2751138"/>
          <p14:tracePt t="13419" x="7394575" y="2741613"/>
          <p14:tracePt t="13434" x="7385050" y="2724150"/>
          <p14:tracePt t="13454" x="7358063" y="2705100"/>
          <p14:tracePt t="13486" x="7331075" y="2687638"/>
          <p14:tracePt t="13495" x="7313613" y="2679700"/>
          <p14:tracePt t="13521" x="7242175" y="2643188"/>
          <p14:tracePt t="13556" x="7205663" y="2616200"/>
          <p14:tracePt t="13571" x="7180263" y="2608263"/>
          <p14:tracePt t="13588" x="7134225" y="2581275"/>
          <p14:tracePt t="13619" x="7099300" y="2562225"/>
          <p14:tracePt t="13624" x="7037388" y="2527300"/>
          <p14:tracePt t="13656" x="7010400" y="2527300"/>
          <p14:tracePt t="13667" x="6938963" y="2509838"/>
          <p14:tracePt t="13689" x="6884988" y="2490788"/>
          <p14:tracePt t="13713" x="6840538" y="2482850"/>
          <p14:tracePt t="13732" x="6813550" y="2473325"/>
          <p14:tracePt t="13745" x="6769100" y="2455863"/>
          <p14:tracePt t="13764" x="6751638" y="2446338"/>
          <p14:tracePt t="13788" x="6697663" y="2446338"/>
          <p14:tracePt t="13819" x="6688138" y="2438400"/>
          <p14:tracePt t="13846" x="6661150" y="2438400"/>
          <p14:tracePt t="13857" x="6643688" y="2438400"/>
          <p14:tracePt t="13870" x="6634163" y="2438400"/>
          <p14:tracePt t="13889" x="6616700" y="2428875"/>
          <p14:tracePt t="13900" x="6562725" y="2428875"/>
          <p14:tracePt t="13919" x="6537325" y="2428875"/>
          <p14:tracePt t="13930" x="6491288" y="2419350"/>
          <p14:tracePt t="13951" x="6473825" y="2419350"/>
          <p14:tracePt t="13963" x="6419850" y="2411413"/>
          <p14:tracePt t="13982" x="6384925" y="2411413"/>
          <p14:tracePt t="13993" x="6313488" y="2411413"/>
          <p14:tracePt t="14012" x="6251575" y="2411413"/>
          <p14:tracePt t="14031" x="6224588" y="2411413"/>
          <p14:tracePt t="14044" x="6143625" y="2411413"/>
          <p14:tracePt t="14062" x="6116638" y="2411413"/>
          <p14:tracePt t="14073" x="6045200" y="2428875"/>
          <p14:tracePt t="14093" x="6018213" y="2428875"/>
          <p14:tracePt t="14107" x="5911850" y="2446338"/>
          <p14:tracePt t="14125" x="5867400" y="2455863"/>
          <p14:tracePt t="14139" x="5786438" y="2465388"/>
          <p14:tracePt t="14156" x="5741988" y="2473325"/>
          <p14:tracePt t="14173" x="5670550" y="2490788"/>
          <p14:tracePt t="14189" x="5643563" y="2500313"/>
          <p14:tracePt t="14206" x="5562600" y="2527300"/>
          <p14:tracePt t="14223" x="5518150" y="2544763"/>
          <p14:tracePt t="14239" x="5446713" y="2562225"/>
          <p14:tracePt t="14256" x="5429250" y="2581275"/>
          <p14:tracePt t="14273" x="5357813" y="2608263"/>
          <p14:tracePt t="14289" x="5295900" y="2625725"/>
          <p14:tracePt t="14307" x="5251450" y="2643188"/>
          <p14:tracePt t="14323" x="5160963" y="2670175"/>
          <p14:tracePt t="14340" x="5126038" y="2687638"/>
          <p14:tracePt t="14357" x="4991100" y="2724150"/>
          <p14:tracePt t="14375" x="4902200" y="2751138"/>
          <p14:tracePt t="14390" x="4875213" y="2768600"/>
          <p14:tracePt t="14406" x="4795838" y="2795588"/>
          <p14:tracePt t="14424" x="4724400" y="2822575"/>
          <p14:tracePt t="14441" x="4679950" y="2847975"/>
          <p14:tracePt t="14457" x="4598988" y="2874963"/>
          <p14:tracePt t="14474" x="4589463" y="2894013"/>
          <p14:tracePt t="14490" x="4527550" y="2928938"/>
          <p14:tracePt t="14507" x="4510088" y="2946400"/>
          <p14:tracePt t="14523" x="4465638" y="2982913"/>
          <p14:tracePt t="14540" x="4446588" y="3000375"/>
          <p14:tracePt t="14557" x="4402138" y="3044825"/>
          <p14:tracePt t="14557" x="4375150" y="3062288"/>
          <p14:tracePt t="14591" x="4348163" y="3098800"/>
          <p14:tracePt t="14607" x="4330700" y="3125788"/>
          <p14:tracePt t="14624" x="4322763" y="3133725"/>
          <p14:tracePt t="14640" x="4295775" y="3170238"/>
          <p14:tracePt t="14658" x="4286250" y="3187700"/>
          <p14:tracePt t="14674" x="4259263" y="3241675"/>
          <p14:tracePt t="14691" x="4224338" y="3295650"/>
          <p14:tracePt t="14707" x="4214813" y="3313113"/>
          <p14:tracePt t="14724" x="4187825" y="3357563"/>
          <p14:tracePt t="14741" x="4170363" y="3384550"/>
          <p14:tracePt t="14758" x="4152900" y="3429000"/>
          <p14:tracePt t="14774" x="4143375" y="3446463"/>
          <p14:tracePt t="14791" x="4108450" y="3500438"/>
          <p14:tracePt t="14808" x="4098925" y="3527425"/>
          <p14:tracePt t="14824" x="4071938" y="3581400"/>
          <p14:tracePt t="14841" x="4044950" y="3643313"/>
          <p14:tracePt t="14858" x="4037013" y="3679825"/>
          <p14:tracePt t="14875" x="4017963" y="3741738"/>
          <p14:tracePt t="14893" x="4010025" y="3759200"/>
          <p14:tracePt t="14908" x="4000500" y="3813175"/>
          <p14:tracePt t="14925" x="3990975" y="3867150"/>
          <p14:tracePt t="14943" x="3990975" y="3884613"/>
          <p14:tracePt t="14958" x="3983038" y="3946525"/>
          <p14:tracePt t="14975" x="3983038" y="3965575"/>
          <p14:tracePt t="14991" x="3983038" y="4010025"/>
          <p14:tracePt t="15008" x="3973513" y="4027488"/>
          <p14:tracePt t="15025" x="3973513" y="4071938"/>
          <p14:tracePt t="15043" x="3973513" y="4098925"/>
          <p14:tracePt t="15058" x="3973513" y="4133850"/>
          <p14:tracePt t="15075" x="3973513" y="4179888"/>
          <p14:tracePt t="15096" x="3973513" y="4197350"/>
          <p14:tracePt t="15115" x="3973513" y="4214813"/>
          <p14:tracePt t="15126" x="3983038" y="4251325"/>
          <p14:tracePt t="15146" x="3983038" y="4259263"/>
          <p14:tracePt t="15159" x="3990975" y="4303713"/>
          <p14:tracePt t="15176" x="4000500" y="4322763"/>
          <p14:tracePt t="15192" x="4017963" y="4367213"/>
          <p14:tracePt t="15209" x="4037013" y="4419600"/>
          <p14:tracePt t="15226" x="4054475" y="4446588"/>
          <p14:tracePt t="15243" x="4081463" y="4491038"/>
          <p14:tracePt t="15259" x="4081463" y="4518025"/>
          <p14:tracePt t="15276" x="4108450" y="4554538"/>
          <p14:tracePt t="15293" x="4116388" y="4572000"/>
          <p14:tracePt t="15309" x="4143375" y="4633913"/>
          <p14:tracePt t="15326" x="4152900" y="4652963"/>
          <p14:tracePt t="15343" x="4179888" y="4697413"/>
          <p14:tracePt t="15359" x="4187825" y="4724400"/>
          <p14:tracePt t="15376" x="4214813" y="4768850"/>
          <p14:tracePt t="15394" x="4232275" y="4786313"/>
          <p14:tracePt t="15410" x="4251325" y="4840288"/>
          <p14:tracePt t="15427" x="4268788" y="4857750"/>
          <p14:tracePt t="15443" x="4295775" y="4911725"/>
          <p14:tracePt t="15460" x="4295775" y="4919663"/>
          <p14:tracePt t="15477" x="4330700" y="4965700"/>
          <p14:tracePt t="15494" x="4367213" y="5000625"/>
          <p14:tracePt t="15510" x="4375150" y="5018088"/>
          <p14:tracePt t="15527" x="4402138" y="5054600"/>
          <p14:tracePt t="15543" x="4419600" y="5081588"/>
          <p14:tracePt t="15560" x="4473575" y="5133975"/>
          <p14:tracePt t="15577" x="4483100" y="5143500"/>
          <p14:tracePt t="15593" x="4500563" y="5170488"/>
          <p14:tracePt t="15610" x="4518025" y="5180013"/>
          <p14:tracePt t="15627" x="4545013" y="5214938"/>
          <p14:tracePt t="15644" x="4572000" y="5232400"/>
          <p14:tracePt t="15661" x="4581525" y="5251450"/>
          <p14:tracePt t="15661" x="4598988" y="5251450"/>
          <p14:tracePt t="15677" x="4625975" y="5286375"/>
          <p14:tracePt t="15696" x="4633913" y="5286375"/>
          <p14:tracePt t="15710" x="4660900" y="5303838"/>
          <p14:tracePt t="15727" x="4679950" y="5313363"/>
          <p14:tracePt t="15744" x="4724400" y="5340350"/>
          <p14:tracePt t="15761" x="4751388" y="5357813"/>
          <p14:tracePt t="15777" x="4786313" y="5384800"/>
          <p14:tracePt t="15794" x="4840288" y="5411788"/>
          <p14:tracePt t="15811" x="4867275" y="5429250"/>
          <p14:tracePt t="15827" x="4911725" y="5456238"/>
          <p14:tracePt t="15844" x="4929188" y="5465763"/>
          <p14:tracePt t="15861" x="4983163" y="5500688"/>
          <p14:tracePt t="15877" x="5000625" y="5510213"/>
          <p14:tracePt t="15894" x="5054600" y="5537200"/>
          <p14:tracePt t="15911" x="5072063" y="5545138"/>
          <p14:tracePt t="15928" x="5143500" y="5581650"/>
          <p14:tracePt t="15945" x="5187950" y="5608638"/>
          <p14:tracePt t="15961" x="5205413" y="5626100"/>
          <p14:tracePt t="15978" x="5268913" y="5643563"/>
          <p14:tracePt t="15995" x="5286375" y="5653088"/>
          <p14:tracePt t="16011" x="5340350" y="5680075"/>
          <p14:tracePt t="16028" x="5357813" y="5688013"/>
          <p14:tracePt t="16045" x="5394325" y="5705475"/>
          <p14:tracePt t="16062" x="5419725" y="5715000"/>
          <p14:tracePt t="16078" x="5473700" y="5741988"/>
          <p14:tracePt t="16095" x="5500688" y="5751513"/>
          <p14:tracePt t="16112" x="5527675" y="5759450"/>
          <p14:tracePt t="16128" x="5572125" y="5786438"/>
          <p14:tracePt t="16145" x="5626100" y="5803900"/>
          <p14:tracePt t="16164" x="5670550" y="5830888"/>
          <p14:tracePt t="16182" x="5697538" y="5840413"/>
          <p14:tracePt t="16209" x="5724525" y="5848350"/>
          <p14:tracePt t="16221" x="5741988" y="5857875"/>
          <p14:tracePt t="16244" x="5795963" y="5875338"/>
          <p14:tracePt t="16263" x="5813425" y="5875338"/>
          <p14:tracePt t="16274" x="5857875" y="5894388"/>
          <p14:tracePt t="16293" x="5884863" y="5902325"/>
          <p14:tracePt t="16306" x="5911850" y="5911850"/>
          <p14:tracePt t="16324" x="5919788" y="5911850"/>
          <p14:tracePt t="16335" x="5973763" y="5929313"/>
          <p14:tracePt t="16354" x="6010275" y="5946775"/>
          <p14:tracePt t="16374" x="6027738" y="5946775"/>
          <p14:tracePt t="16386" x="6054725" y="5956300"/>
          <p14:tracePt t="16405" x="6072188" y="5965825"/>
          <p14:tracePt t="16416" x="6116638" y="5973763"/>
          <p14:tracePt t="16437" x="6134100" y="5973763"/>
          <p14:tracePt t="16448" x="6180138" y="5991225"/>
          <p14:tracePt t="16469" x="6197600" y="6000750"/>
          <p14:tracePt t="16494" x="6232525" y="6010275"/>
          <p14:tracePt t="16515" x="6251575" y="6010275"/>
          <p14:tracePt t="16526" x="6269038" y="6010275"/>
          <p14:tracePt t="16545" x="6276975" y="6010275"/>
          <p14:tracePt t="16557" x="6323013" y="6018213"/>
          <p14:tracePt t="16575" x="6330950" y="6018213"/>
          <p14:tracePt t="16588" x="6348413" y="6018213"/>
          <p14:tracePt t="16608" x="6357938" y="6018213"/>
          <p14:tracePt t="16619" x="6402388" y="6018213"/>
          <p14:tracePt t="16638" x="6419850" y="6018213"/>
          <p14:tracePt t="16650" x="6456363" y="6018213"/>
          <p14:tracePt t="16669" x="6465888" y="6018213"/>
          <p14:tracePt t="16683" x="6500813" y="6018213"/>
          <p14:tracePt t="16701" x="6518275" y="6018213"/>
          <p14:tracePt t="16713" x="6562725" y="6018213"/>
          <p14:tracePt t="16733" x="6608763" y="6000750"/>
          <p14:tracePt t="16763" x="6643688" y="5991225"/>
          <p14:tracePt t="16782" x="6670675" y="5983288"/>
          <p14:tracePt t="16794" x="6688138" y="5983288"/>
          <p14:tracePt t="16813" x="6705600" y="5973763"/>
          <p14:tracePt t="16826" x="6742113" y="5956300"/>
          <p14:tracePt t="16844" x="6751638" y="5956300"/>
          <p14:tracePt t="16856" x="6786563" y="5938838"/>
          <p14:tracePt t="16875" x="6796088" y="5929313"/>
          <p14:tracePt t="16887" x="6840538" y="5911850"/>
          <p14:tracePt t="16907" x="6848475" y="5902325"/>
          <p14:tracePt t="16919" x="6867525" y="5894388"/>
          <p14:tracePt t="16937" x="6884988" y="5884863"/>
          <p14:tracePt t="16949" x="6894513" y="5875338"/>
          <p14:tracePt t="16968" x="6902450" y="5875338"/>
          <p14:tracePt t="17003" x="6911975" y="5867400"/>
          <p14:tracePt t="17015" x="6911975" y="5857875"/>
          <p14:tracePt t="17027" x="6919913" y="5857875"/>
          <p14:tracePt t="17047" x="6929438" y="5848350"/>
          <p14:tracePt t="17059" x="6938963" y="5840413"/>
          <p14:tracePt t="17078" x="6946900" y="5830888"/>
          <p14:tracePt t="17108" x="6956425" y="5822950"/>
          <p14:tracePt t="17127" x="6965950" y="5822950"/>
          <p14:tracePt t="17139" x="6965950" y="5813425"/>
          <p14:tracePt t="17159" x="6973888" y="5803900"/>
          <p14:tracePt t="17184" x="6973888" y="5795963"/>
          <p14:tracePt t="17203" x="6973888" y="5786438"/>
          <p14:tracePt t="17217" x="6973888" y="5776913"/>
          <p14:tracePt t="17344" x="6973888" y="5768975"/>
          <p14:tracePt t="20653" x="6973888" y="5759450"/>
          <p14:tracePt t="21009" x="6965950" y="5751513"/>
          <p14:tracePt t="21054" x="6956425" y="5741988"/>
          <p14:tracePt t="21073" x="6938963" y="5741988"/>
          <p14:tracePt t="21099" x="6911975" y="5732463"/>
          <p14:tracePt t="21119" x="6894513" y="5724525"/>
          <p14:tracePt t="21131" x="6858000" y="5715000"/>
          <p14:tracePt t="21151" x="6823075" y="5705475"/>
          <p14:tracePt t="21163" x="6759575" y="5697538"/>
          <p14:tracePt t="21181" x="6715125" y="5688013"/>
          <p14:tracePt t="21199" x="6680200" y="5680075"/>
          <p14:tracePt t="21212" x="6643688" y="5670550"/>
          <p14:tracePt t="21230" x="6616700" y="5670550"/>
          <p14:tracePt t="21244" x="6537325" y="5670550"/>
          <p14:tracePt t="21263" x="6510338" y="5670550"/>
          <p14:tracePt t="21274" x="6456363" y="5688013"/>
          <p14:tracePt t="21294" x="6438900" y="5688013"/>
          <p14:tracePt t="21305" x="6348413" y="5705475"/>
          <p14:tracePt t="21324" x="6286500" y="5715000"/>
          <p14:tracePt t="21336" x="6170613" y="5732463"/>
          <p14:tracePt t="21355" x="6126163" y="5741988"/>
          <p14:tracePt t="21368" x="5983288" y="5776913"/>
          <p14:tracePt t="21388" x="5929313" y="5786438"/>
          <p14:tracePt t="21400" x="5688013" y="5795963"/>
          <p14:tracePt t="21419" x="5581650" y="5795963"/>
          <p14:tracePt t="21432" x="5241925" y="5741988"/>
          <p14:tracePt t="21450" x="5126038" y="5705475"/>
          <p14:tracePt t="21463" x="4840288" y="5626100"/>
          <p14:tracePt t="21481" x="4776788" y="5599113"/>
          <p14:tracePt t="21495" x="4589463" y="5537200"/>
          <p14:tracePt t="21512" x="4527550" y="5510213"/>
          <p14:tracePt t="21528" x="4259263" y="5429250"/>
          <p14:tracePt t="21546" x="4160838" y="5394325"/>
          <p14:tracePt t="21566" x="3884613" y="5286375"/>
          <p14:tracePt t="21579" x="3803650" y="5259388"/>
          <p14:tracePt t="21595" x="3652838" y="5187950"/>
          <p14:tracePt t="21612" x="3490913" y="5099050"/>
          <p14:tracePt t="21629" x="3419475" y="5062538"/>
          <p14:tracePt t="21645" x="3303588" y="5000625"/>
          <p14:tracePt t="21662" x="3241675" y="4973638"/>
          <p14:tracePt t="21679" x="3152775" y="4902200"/>
          <p14:tracePt t="21696" x="3108325" y="4867275"/>
          <p14:tracePt t="21712" x="2990850" y="4741863"/>
          <p14:tracePt t="21729" x="2928938" y="4660900"/>
          <p14:tracePt t="21746" x="2901950" y="4616450"/>
          <p14:tracePt t="21764" x="2894013" y="4581525"/>
          <p14:tracePt t="21779" x="2867025" y="4537075"/>
          <p14:tracePt t="21796" x="2847975" y="4473575"/>
          <p14:tracePt t="21813" x="2803525" y="4313238"/>
          <p14:tracePt t="21829" x="2751138" y="4089400"/>
          <p14:tracePt t="21846" x="2741613" y="4027488"/>
          <p14:tracePt t="21863" x="2714625" y="3929063"/>
          <p14:tracePt t="21879" x="2697163" y="3894138"/>
          <p14:tracePt t="21896" x="2687638" y="3867150"/>
          <p14:tracePt t="21913" x="2660650" y="3813175"/>
          <p14:tracePt t="21930" x="2633663" y="3724275"/>
          <p14:tracePt t="21946" x="2598738" y="3652838"/>
          <p14:tracePt t="21965" x="2571750" y="3581400"/>
          <p14:tracePt t="21984" x="2517775" y="3482975"/>
          <p14:tracePt t="22017" x="2500313" y="3465513"/>
          <p14:tracePt t="22028" x="2465388" y="3402013"/>
          <p14:tracePt t="22049" x="2455863" y="3384550"/>
          <p14:tracePt t="22060" x="2411413" y="3330575"/>
          <p14:tracePt t="22081" x="2393950" y="3303588"/>
          <p14:tracePt t="22092" x="2384425" y="3286125"/>
          <p14:tracePt t="22110" x="2366963" y="3268663"/>
          <p14:tracePt t="22123" x="2339975" y="3224213"/>
          <p14:tracePt t="22141" x="2322513" y="3205163"/>
          <p14:tracePt t="22152" x="2276475" y="3143250"/>
          <p14:tracePt t="22171" x="2241550" y="3081338"/>
          <p14:tracePt t="22190" x="2232025" y="3062288"/>
          <p14:tracePt t="22202" x="2205038" y="3009900"/>
          <p14:tracePt t="22221" x="2197100" y="3000375"/>
          <p14:tracePt t="22248" x="2197100" y="2982913"/>
          <p14:tracePt t="22281" x="2224088" y="3000375"/>
          <p14:tracePt t="22440" x="2241550" y="3009900"/>
          <p14:tracePt t="22453" x="2286000" y="3027363"/>
          <p14:tracePt t="22472" x="2322513" y="3044825"/>
          <p14:tracePt t="22503" x="2330450" y="3044825"/>
          <p14:tracePt t="22514" x="2357438" y="3044825"/>
          <p14:tracePt t="22544" x="2384425" y="3044825"/>
          <p14:tracePt t="22554" x="2411413" y="3044825"/>
          <p14:tracePt t="22567" x="2438400" y="3044825"/>
          <p14:tracePt t="22582" x="2509838" y="3044825"/>
          <p14:tracePt t="22598" x="2544763" y="3044825"/>
          <p14:tracePt t="22615" x="2633663" y="3027363"/>
          <p14:tracePt t="22632" x="2670175" y="3017838"/>
          <p14:tracePt t="22648" x="2795588" y="3000375"/>
          <p14:tracePt t="22665" x="2901950" y="2982913"/>
          <p14:tracePt t="22682" x="2973388" y="2965450"/>
          <p14:tracePt t="22699" x="3071813" y="2946400"/>
          <p14:tracePt t="22715" x="3108325" y="2938463"/>
          <p14:tracePt t="22732" x="3251200" y="2911475"/>
          <p14:tracePt t="22732" x="3286125" y="2901950"/>
          <p14:tracePt t="22749" x="3455988" y="2894013"/>
          <p14:tracePt t="22768" x="3509963" y="2884488"/>
          <p14:tracePt t="22782" x="3660775" y="2874963"/>
          <p14:tracePt t="22800" x="3840163" y="2867025"/>
          <p14:tracePt t="22819" x="3911600" y="2867025"/>
          <p14:tracePt t="22835" x="4133850" y="2847975"/>
          <p14:tracePt t="22850" x="4224338" y="2847975"/>
          <p14:tracePt t="22866" x="4411663" y="2847975"/>
          <p14:tracePt t="22883" x="4483100" y="2847975"/>
          <p14:tracePt t="22899" x="4679950" y="2847975"/>
          <p14:tracePt t="22916" x="4776788" y="2847975"/>
          <p14:tracePt t="22933" x="5000625" y="2847975"/>
          <p14:tracePt t="22950" x="5099050" y="2874963"/>
          <p14:tracePt t="22966" x="5340350" y="2884488"/>
          <p14:tracePt t="22983" x="5402263" y="2894013"/>
          <p14:tracePt t="23000" x="5589588" y="2901950"/>
          <p14:tracePt t="23016" x="5616575" y="2901950"/>
          <p14:tracePt t="23033" x="5830888" y="2901950"/>
          <p14:tracePt t="23050" x="5946775" y="2901950"/>
          <p14:tracePt t="23069" x="6018213" y="2894013"/>
          <p14:tracePt t="23083" x="6116638" y="2894013"/>
          <p14:tracePt t="23102" x="6161088" y="2894013"/>
          <p14:tracePt t="23116" x="6286500" y="2894013"/>
          <p14:tracePt t="23134" x="6313488" y="2894013"/>
          <p14:tracePt t="23150" x="6323013" y="2894013"/>
          <p14:tracePt t="23167" x="6340475" y="2894013"/>
          <p14:tracePt t="23184" x="6330950" y="2894013"/>
          <p14:tracePt t="23307" x="6296025" y="2894013"/>
          <p14:tracePt t="23334" x="6170613" y="2884488"/>
          <p14:tracePt t="23353" x="6072188" y="2867025"/>
          <p14:tracePt t="23364" x="5751513" y="2795588"/>
          <p14:tracePt t="23384" x="5599113" y="2751138"/>
          <p14:tracePt t="23396" x="5081588" y="2598738"/>
          <p14:tracePt t="23416" x="4911725" y="2562225"/>
          <p14:tracePt t="23428" x="4510088" y="2438400"/>
          <p14:tracePt t="23447" x="4473575" y="2428875"/>
          <p14:tracePt t="23459" x="4214813" y="2330450"/>
          <p14:tracePt t="23477" x="4108450" y="2303463"/>
          <p14:tracePt t="23490" x="3857625" y="2232025"/>
          <p14:tracePt t="23509" x="3732213" y="2214563"/>
          <p14:tracePt t="23522" x="3465513" y="2143125"/>
          <p14:tracePt t="23540" x="3438525" y="2143125"/>
          <p14:tracePt t="23553" x="3286125" y="2098675"/>
          <p14:tracePt t="23572" x="3276600" y="2098675"/>
          <p14:tracePt t="23585" x="3224213" y="2081213"/>
          <p14:tracePt t="23603" x="3205163" y="2071688"/>
          <p14:tracePt t="23635" x="3179763" y="2062163"/>
          <p14:tracePt t="23663" x="3179763" y="2054225"/>
          <p14:tracePt t="23744" x="3160713" y="2036763"/>
          <p14:tracePt t="23763" x="3152775" y="2036763"/>
          <p14:tracePt t="23774" x="3116263" y="2000250"/>
          <p14:tracePt t="23793" x="3108325" y="1973263"/>
          <p14:tracePt t="23803" x="3098800" y="1973263"/>
          <p14:tracePt t="23824" x="3098800" y="1982788"/>
          <p14:tracePt t="24028" x="3116263" y="2017713"/>
          <p14:tracePt t="24064" x="3116263" y="2027238"/>
          <p14:tracePt t="24076" x="3125788" y="2036763"/>
          <p14:tracePt t="24108" x="3125788" y="2044700"/>
          <p14:tracePt t="24291" x="3133725" y="2044700"/>
          <p14:tracePt t="24514" x="3133725" y="2054225"/>
          <p14:tracePt t="24548" x="3133725" y="2062163"/>
          <p14:tracePt t="24688" x="3133725" y="2071688"/>
          <p14:tracePt t="24999" x="3133725" y="2081213"/>
          <p14:tracePt t="25314" x="3133725" y="2089150"/>
          <p14:tracePt t="25454" x="3133725" y="2098675"/>
          <p14:tracePt t="25774" x="3133725" y="2108200"/>
          <p14:tracePt t="26055" x="3133725" y="2116138"/>
          <p14:tracePt t="26353" x="3133725" y="2125663"/>
          <p14:tracePt t="27653" x="3133725" y="2133600"/>
          <p14:tracePt t="29403" x="3133725" y="2143125"/>
          <p14:tracePt t="29669" x="3133725" y="2152650"/>
          <p14:tracePt t="29894" x="3143250" y="2152650"/>
          <p14:tracePt t="30076" x="3143250" y="2160588"/>
          <p14:tracePt t="30407" x="3133725" y="2179638"/>
          <p14:tracePt t="30504" x="3125788" y="2224088"/>
          <p14:tracePt t="30522" x="3116263" y="2276475"/>
          <p14:tracePt t="30534" x="3098800" y="2384425"/>
          <p14:tracePt t="30554" x="3098800" y="2455863"/>
          <p14:tracePt t="30565" x="3089275" y="2517775"/>
          <p14:tracePt t="30584" x="3089275" y="2544763"/>
          <p14:tracePt t="30596" x="3081338" y="2581275"/>
          <p14:tracePt t="30615" x="3071813" y="2598738"/>
          <p14:tracePt t="30627" x="3062288" y="2616200"/>
          <p14:tracePt t="30647" x="3054350" y="2643188"/>
          <p14:tracePt t="30658" x="3036888" y="2687638"/>
          <p14:tracePt t="30678" x="3027363" y="2705100"/>
          <p14:tracePt t="30690" x="3009900" y="2786063"/>
          <p14:tracePt t="30723" x="2990850" y="2803525"/>
          <p14:tracePt t="30740" x="2982913" y="2830513"/>
          <p14:tracePt t="30756" x="2946400" y="2884488"/>
          <p14:tracePt t="30788" x="2928938" y="2946400"/>
          <p14:tracePt t="30807" x="2928938" y="2973388"/>
          <p14:tracePt t="30824" x="2901950" y="3062288"/>
          <p14:tracePt t="30856" x="2867025" y="3179763"/>
          <p14:tracePt t="30865" x="2857500" y="3214688"/>
          <p14:tracePt t="30890" x="2830513" y="3295650"/>
          <p14:tracePt t="30922" x="2813050" y="3322638"/>
          <p14:tracePt t="30928" x="2803525" y="3340100"/>
          <p14:tracePt t="30957" x="2786063" y="3419475"/>
          <p14:tracePt t="30989" x="2768600" y="3473450"/>
          <p14:tracePt t="30992" x="2741613" y="3509963"/>
          <p14:tracePt t="31024" x="2741613" y="3517900"/>
          <p14:tracePt t="31039" x="2705100" y="3554413"/>
          <p14:tracePt t="31067" x="2687638" y="3581400"/>
          <p14:tracePt t="31091" x="2643188" y="3643313"/>
          <p14:tracePt t="31124" x="2625725" y="3660775"/>
          <p14:tracePt t="31130" x="2589213" y="3741738"/>
          <p14:tracePt t="31158" x="2554288" y="3813175"/>
          <p14:tracePt t="31190" x="2544763" y="3830638"/>
          <p14:tracePt t="31194" x="2527300" y="3848100"/>
          <p14:tracePt t="31225" x="2517775" y="3867150"/>
          <p14:tracePt t="31257" x="2509838" y="3875088"/>
          <p14:tracePt t="31269" x="2482850" y="3919538"/>
          <p14:tracePt t="31291" x="2455863" y="3983038"/>
          <p14:tracePt t="31323" x="2446338" y="3990975"/>
          <p14:tracePt t="31352" x="2446338" y="4000500"/>
          <p14:tracePt t="31375" x="2438400" y="4062413"/>
          <p14:tracePt t="31407" x="2438400" y="4071938"/>
          <p14:tracePt t="31413" x="2438400" y="4089400"/>
          <p14:tracePt t="31441" x="2428875" y="4098925"/>
          <p14:tracePt t="31473" x="2428875" y="4116388"/>
          <p14:tracePt t="31479" x="2419350" y="4133850"/>
          <p14:tracePt t="31509" x="2411413" y="4187825"/>
          <p14:tracePt t="31541" x="2411413" y="4224338"/>
          <p14:tracePt t="31552" x="2401888" y="4232275"/>
          <p14:tracePt t="31575" x="2401888" y="4251325"/>
          <p14:tracePt t="31607" x="2401888" y="4259263"/>
          <p14:tracePt t="31621" x="2401888" y="4268788"/>
          <p14:tracePt t="31804" x="2401888" y="4303713"/>
          <p14:tracePt t="31824" x="2411413" y="4330700"/>
          <p14:tracePt t="31843" x="2419350" y="4357688"/>
          <p14:tracePt t="31875" x="2419350" y="4375150"/>
          <p14:tracePt t="31884" x="2428875" y="4411663"/>
          <p14:tracePt t="31909" x="2428875" y="4446588"/>
          <p14:tracePt t="31942" x="2438400" y="4473575"/>
          <p14:tracePt t="31974" x="2438400" y="4491038"/>
          <p14:tracePt t="31979" x="2438400" y="4537075"/>
          <p14:tracePt t="32010" x="2438400" y="4572000"/>
          <p14:tracePt t="32046" x="2438400" y="4589463"/>
          <p14:tracePt t="32077" x="2455863" y="4660900"/>
          <p14:tracePt t="32109" x="2455863" y="4687888"/>
          <p14:tracePt t="32141" x="2455863" y="4705350"/>
          <p14:tracePt t="32149" x="2455863" y="4751388"/>
          <p14:tracePt t="32182" x="2465388" y="4786313"/>
          <p14:tracePt t="32210" x="2473325" y="4875213"/>
          <p14:tracePt t="32242" x="2473325" y="4902200"/>
          <p14:tracePt t="32274" x="2473325" y="4911725"/>
          <p14:tracePt t="32277" x="2473325" y="4919663"/>
          <p14:tracePt t="32309" x="2473325" y="4938713"/>
          <p14:tracePt t="32341" x="2473325" y="4973638"/>
          <p14:tracePt t="32345" x="2473325" y="5037138"/>
          <p14:tracePt t="32377" x="2473325" y="5054600"/>
          <p14:tracePt t="32409" x="2473325" y="5062538"/>
          <p14:tracePt t="32420" x="2473325" y="5099050"/>
          <p14:tracePt t="32453" x="2482850" y="5126038"/>
          <p14:tracePt t="32478" x="2482850" y="5143500"/>
          <p14:tracePt t="32510" x="2482850" y="5153025"/>
          <p14:tracePt t="32542" x="2482850" y="5160963"/>
          <p14:tracePt t="32626" x="2490788" y="5160963"/>
          <p14:tracePt t="32750" x="2500313" y="5153025"/>
          <p14:tracePt t="32851" x="2500313" y="5143500"/>
          <p14:tracePt t="32874" x="2517775" y="5126038"/>
          <p14:tracePt t="32894" x="2527300" y="5072063"/>
          <p14:tracePt t="32926" x="2527300" y="5062538"/>
          <p14:tracePt t="32946" x="2536825" y="5045075"/>
          <p14:tracePt t="32978" x="2544763" y="5018088"/>
          <p14:tracePt t="33010" x="2544763" y="5010150"/>
          <p14:tracePt t="33030" x="2544763" y="5000625"/>
          <p14:tracePt t="33065" x="2544763" y="4991100"/>
          <p14:tracePt t="33083" x="2554288" y="4991100"/>
          <p14:tracePt t="33115" x="2554288" y="4983163"/>
          <p14:tracePt t="33146" x="2554288" y="4973638"/>
          <p14:tracePt t="33178" x="2571750" y="4956175"/>
          <p14:tracePt t="33210" x="2571750" y="4938713"/>
          <p14:tracePt t="33223" x="2571750" y="4919663"/>
          <p14:tracePt t="33254" x="2581275" y="4894263"/>
          <p14:tracePt t="33280" x="2581275" y="4840288"/>
          <p14:tracePt t="33311" x="2581275" y="4776788"/>
          <p14:tracePt t="33343" x="2581275" y="4768850"/>
          <p14:tracePt t="33347" x="2589213" y="4732338"/>
          <p14:tracePt t="33379" x="2598738" y="4670425"/>
          <p14:tracePt t="33411" x="2598738" y="4652963"/>
          <p14:tracePt t="33423" x="2598738" y="4625975"/>
          <p14:tracePt t="33455" x="2598738" y="4589463"/>
          <p14:tracePt t="33481" x="2598738" y="4500563"/>
          <p14:tracePt t="33513" x="2598738" y="4419600"/>
          <p14:tracePt t="33545" x="2598738" y="4375150"/>
          <p14:tracePt t="33554" x="2589213" y="4313238"/>
          <p14:tracePt t="33586" x="2589213" y="4295775"/>
          <p14:tracePt t="33614" x="2589213" y="4268788"/>
          <p14:tracePt t="33646" x="2589213" y="4251325"/>
          <p14:tracePt t="33678" x="2589213" y="4241800"/>
          <p14:tracePt t="33682" x="2589213" y="4232275"/>
          <p14:tracePt t="33715" x="2589213" y="4187825"/>
          <p14:tracePt t="33747" x="2589213" y="4152900"/>
          <p14:tracePt t="33756" x="2589213" y="4116388"/>
          <p14:tracePt t="33788" x="2589213" y="4108450"/>
          <p14:tracePt t="33815" x="2589213" y="4089400"/>
          <p14:tracePt t="33850" x="2589213" y="4062413"/>
          <p14:tracePt t="33884" x="2589213" y="4044950"/>
          <p14:tracePt t="33914" x="2589213" y="4054475"/>
          <p14:tracePt t="34166" x="2589213" y="4062413"/>
          <p14:tracePt t="34198" x="2589213" y="4071938"/>
          <p14:tracePt t="34255" x="2581275" y="4098925"/>
          <p14:tracePt t="34275" x="2581275" y="4143375"/>
          <p14:tracePt t="34306" x="2581275" y="4152900"/>
          <p14:tracePt t="34323" x="2581275" y="4160838"/>
          <p14:tracePt t="34355" x="2571750" y="4160838"/>
          <p14:tracePt t="34559" x="2562225" y="4160838"/>
          <p14:tracePt t="34570" x="2554288" y="4160838"/>
          <p14:tracePt t="34589" x="2536825" y="4160838"/>
          <p14:tracePt t="34635" x="2509838" y="4160838"/>
          <p14:tracePt t="34654" x="2490788" y="4160838"/>
          <p14:tracePt t="34654" x="2455863" y="4160838"/>
          <p14:tracePt t="34687" x="2438400" y="4152900"/>
          <p14:tracePt t="34718" x="2419350" y="4152900"/>
          <p14:tracePt t="34749" x="2401888" y="4143375"/>
          <p14:tracePt t="34781" x="2393950" y="4143375"/>
          <p14:tracePt t="34795" x="2384425" y="4143375"/>
          <p14:tracePt t="34844" x="2374900" y="4143375"/>
          <p14:tracePt t="34902" x="2366963" y="4143375"/>
          <p14:tracePt t="34968" x="2357438" y="4143375"/>
          <p14:tracePt t="34998" x="2366963" y="4143375"/>
          <p14:tracePt t="35279" x="2374900" y="4152900"/>
          <p14:tracePt t="35297" x="2393950" y="4152900"/>
          <p14:tracePt t="35308" x="2401888" y="4160838"/>
          <p14:tracePt t="35327" x="2411413" y="4160838"/>
          <p14:tracePt t="35353" x="2482850" y="4170363"/>
          <p14:tracePt t="35384" x="2509838" y="4179888"/>
          <p14:tracePt t="35387" x="2571750" y="4197350"/>
          <p14:tracePt t="35418" x="2608263" y="4197350"/>
          <p14:tracePt t="35440" x="2625725" y="4197350"/>
          <p14:tracePt t="35467" x="2625725" y="4205288"/>
          <p14:tracePt t="35533" x="2608263" y="4205288"/>
          <p14:tracePt t="35550" x="2598738" y="4205288"/>
          <p14:tracePt t="35563" x="2581275" y="4205288"/>
          <p14:tracePt t="35587" x="2571750" y="4224338"/>
          <p14:tracePt t="35623" x="2562225" y="4251325"/>
          <p14:tracePt t="35641" x="2554288" y="4276725"/>
          <p14:tracePt t="35660" x="2544763" y="4303713"/>
          <p14:tracePt t="35688" x="2527300" y="4367213"/>
          <p14:tracePt t="35719" x="2509838" y="4419600"/>
          <p14:tracePt t="35723" x="2482850" y="4456113"/>
          <p14:tracePt t="35754" x="2482850" y="4473575"/>
          <p14:tracePt t="35765" x="2465388" y="4518025"/>
          <p14:tracePt t="35787" x="2419350" y="4598988"/>
          <p14:tracePt t="35819" x="2411413" y="4652963"/>
          <p14:tracePt t="35833" x="2401888" y="4679950"/>
          <p14:tracePt t="35855" x="2401888" y="4741863"/>
          <p14:tracePt t="35886" x="2401888" y="4759325"/>
          <p14:tracePt t="35894" x="2401888" y="4768850"/>
          <p14:tracePt t="35923" x="2401888" y="4848225"/>
          <p14:tracePt t="35955" x="2411413" y="4911725"/>
          <p14:tracePt t="35986" x="2411413" y="4929188"/>
          <p14:tracePt t="36036" x="2419350" y="4938713"/>
          <p14:tracePt t="36069" x="2419350" y="4946650"/>
          <p14:tracePt t="36081" x="2419350" y="4956175"/>
          <p14:tracePt t="36160" x="2419350" y="4983163"/>
          <p14:tracePt t="36181" x="2428875" y="5000625"/>
          <p14:tracePt t="36191" x="2438400" y="5000625"/>
          <p14:tracePt t="36224" x="2438400" y="4991100"/>
          <p14:tracePt t="40403" x="2446338" y="4991100"/>
          <p14:tracePt t="42653" x="2446338" y="4983163"/>
          <p14:tracePt t="42889" x="2446338" y="4973638"/>
          <p14:tracePt t="43300" x="2455863" y="4973638"/>
          <p14:tracePt t="43786" x="2465388" y="4983163"/>
          <p14:tracePt t="43798" x="2473325" y="4983163"/>
          <p14:tracePt t="80653" x="2473325" y="4991100"/>
          <p14:tracePt t="81111" x="2490788" y="4991100"/>
          <p14:tracePt t="81185" x="2517775" y="4983163"/>
          <p14:tracePt t="81204" x="2544763" y="4973638"/>
          <p14:tracePt t="81216" x="2625725" y="4956175"/>
          <p14:tracePt t="81234" x="2660650" y="4946650"/>
          <p14:tracePt t="81258" x="2840038" y="4848225"/>
          <p14:tracePt t="81290" x="2901950" y="4786313"/>
          <p14:tracePt t="81297" x="3044825" y="4545013"/>
          <p14:tracePt t="81325" x="3205163" y="4197350"/>
          <p14:tracePt t="81357" x="3241675" y="4081463"/>
          <p14:tracePt t="81359" x="3375025" y="3643313"/>
          <p14:tracePt t="81391" x="3429000" y="3286125"/>
          <p14:tracePt t="81409" x="3446463" y="3152775"/>
          <p14:tracePt t="81425" x="3490913" y="2803525"/>
          <p14:tracePt t="81457" x="3490913" y="2652713"/>
          <p14:tracePt t="81474" x="3490913" y="2625725"/>
          <p14:tracePt t="81492" x="3438525" y="2374900"/>
          <p14:tracePt t="81524" x="3384550" y="2160588"/>
          <p14:tracePt t="81536" x="3375025" y="2062163"/>
          <p14:tracePt t="81560" x="3348038" y="1803400"/>
          <p14:tracePt t="81593" x="3322638" y="1536700"/>
          <p14:tracePt t="81625" x="3303588" y="1419225"/>
          <p14:tracePt t="81628" x="3276600" y="1258888"/>
          <p14:tracePt t="81660" x="3276600" y="1231900"/>
          <p14:tracePt t="81692" x="3268663" y="1231900"/>
          <p14:tracePt t="81722" x="3268663" y="1241425"/>
          <p14:tracePt t="81742" x="3276600" y="1250950"/>
          <p14:tracePt t="81804" x="3286125" y="1250950"/>
          <p14:tracePt t="81816" x="3295650" y="1268413"/>
          <p14:tracePt t="81834" x="3303588" y="1268413"/>
          <p14:tracePt t="82903" x="3313113" y="1268413"/>
          <p14:tracePt t="83608" x="3322638" y="1258888"/>
          <p14:tracePt t="83620" x="3348038" y="1258888"/>
          <p14:tracePt t="83638" x="3384550" y="1258888"/>
          <p14:tracePt t="83666" x="3455988" y="1258888"/>
          <p14:tracePt t="83698" x="3482975" y="1268413"/>
          <p14:tracePt t="83700" x="3581400" y="1268413"/>
          <p14:tracePt t="83733" x="3652838" y="1268413"/>
          <p14:tracePt t="83750" x="3705225" y="1268413"/>
          <p14:tracePt t="83762" x="3803650" y="1250950"/>
          <p14:tracePt t="83781" x="3911600" y="1231900"/>
          <p14:tracePt t="83799" x="3965575" y="1223963"/>
          <p14:tracePt t="83811" x="4125913" y="1204913"/>
          <p14:tracePt t="83833" x="4322763" y="1187450"/>
          <p14:tracePt t="83866" x="4394200" y="1169988"/>
          <p14:tracePt t="83873" x="4545013" y="1160463"/>
          <p14:tracePt t="83893" x="4608513" y="1152525"/>
          <p14:tracePt t="83903" x="4759325" y="1133475"/>
          <p14:tracePt t="83923" x="4875213" y="1125538"/>
          <p14:tracePt t="83942" x="4938713" y="1116013"/>
          <p14:tracePt t="83953" x="5000625" y="1108075"/>
          <p14:tracePt t="83973" x="5045075" y="1108075"/>
          <p14:tracePt t="83985" x="5133975" y="1098550"/>
          <p14:tracePt t="84004" x="5153025" y="1098550"/>
          <p14:tracePt t="84017" x="5232400" y="1098550"/>
          <p14:tracePt t="84036" x="5268913" y="1098550"/>
          <p14:tracePt t="84050" x="5375275" y="1098550"/>
          <p14:tracePt t="84068" x="5394325" y="1098550"/>
          <p14:tracePt t="84084" x="5500688" y="1098550"/>
          <p14:tracePt t="84100" x="5562600" y="1108075"/>
          <p14:tracePt t="84117" x="5741988" y="1133475"/>
          <p14:tracePt t="84134" x="5768975" y="1143000"/>
          <p14:tracePt t="84151" x="5848350" y="1152525"/>
          <p14:tracePt t="84167" x="5875338" y="1152525"/>
          <p14:tracePt t="84184" x="5938838" y="1152525"/>
          <p14:tracePt t="84200" x="5946775" y="1152525"/>
          <p14:tracePt t="84217" x="6062663" y="1152525"/>
          <p14:tracePt t="84235" x="6180138" y="1160463"/>
          <p14:tracePt t="84254" x="6215063" y="1169988"/>
          <p14:tracePt t="84267" x="6313488" y="1169988"/>
          <p14:tracePt t="84285" x="6340475" y="1179513"/>
          <p14:tracePt t="84313" x="6394450" y="1179513"/>
          <p14:tracePt t="84332" x="6456363" y="1187450"/>
          <p14:tracePt t="84344" x="6554788" y="1196975"/>
          <p14:tracePt t="84364" x="6589713" y="1204913"/>
          <p14:tracePt t="84376" x="6688138" y="1214438"/>
          <p14:tracePt t="84395" x="6715125" y="1214438"/>
          <p14:tracePt t="84407" x="6769100" y="1223963"/>
          <p14:tracePt t="84425" x="6831013" y="1223963"/>
          <p14:tracePt t="84445" x="6867525" y="1231900"/>
          <p14:tracePt t="84457" x="6956425" y="1250950"/>
          <p14:tracePt t="84476" x="6983413" y="1250950"/>
          <p14:tracePt t="84488" x="7054850" y="1268413"/>
          <p14:tracePt t="84509" x="7072313" y="1276350"/>
          <p14:tracePt t="84522" x="7099300" y="1276350"/>
          <p14:tracePt t="84535" x="7126288" y="1285875"/>
          <p14:tracePt t="84558" x="7215188" y="1295400"/>
          <p14:tracePt t="84585" x="7224713" y="1295400"/>
          <p14:tracePt t="84597" x="7242175" y="1303338"/>
          <p14:tracePt t="84615" x="7251700" y="1303338"/>
          <p14:tracePt t="84627" x="7259638" y="1303338"/>
          <p14:tracePt t="84646" x="7269163" y="1303338"/>
          <p14:tracePt t="84690" x="7286625" y="1303338"/>
          <p14:tracePt t="84709" x="7296150" y="1303338"/>
          <p14:tracePt t="86653" x="7304088" y="1303338"/>
          <p14:tracePt t="87323" x="7313613" y="1303338"/>
          <p14:tracePt t="87348" x="7323138" y="1303338"/>
          <p14:tracePt t="87616" x="7323138" y="1312863"/>
          <p14:tracePt t="87683" x="7331075" y="1312863"/>
          <p14:tracePt t="88056" x="7331075" y="1322388"/>
          <p14:tracePt t="88424" x="7340600" y="1322388"/>
          <p14:tracePt t="89125" x="7348538" y="1322388"/>
          <p14:tracePt t="89383" x="7358063" y="1330325"/>
          <p14:tracePt t="89501" x="7367588" y="1330325"/>
          <p14:tracePt t="89564" x="7375525" y="1330325"/>
          <p14:tracePt t="89584" x="7385050" y="1330325"/>
          <p14:tracePt t="89594" x="7402513" y="1330325"/>
          <p14:tracePt t="89618" x="7412038" y="1330325"/>
          <p14:tracePt t="89650" x="7439025" y="1330325"/>
          <p14:tracePt t="89657" x="7456488" y="1330325"/>
          <p14:tracePt t="89684" x="7473950" y="1330325"/>
          <p14:tracePt t="89717" x="7483475" y="1330325"/>
          <p14:tracePt t="89738" x="7491413" y="1330325"/>
          <p14:tracePt t="89757" x="7510463" y="1330325"/>
          <p14:tracePt t="89785" x="7527925" y="1330325"/>
          <p14:tracePt t="89816" x="7537450" y="1330325"/>
          <p14:tracePt t="89867" x="7554913" y="1303338"/>
          <p14:tracePt t="89894" x="7581900" y="1268413"/>
          <p14:tracePt t="89912" x="7581900" y="1241425"/>
          <p14:tracePt t="89924" x="7581900" y="1196975"/>
          <p14:tracePt t="89955" x="7581900" y="1143000"/>
          <p14:tracePt t="89985" x="7581900" y="1133475"/>
          <p14:tracePt t="90016" x="7581900" y="1125538"/>
          <p14:tracePt t="90048" x="7572375" y="1125538"/>
          <p14:tracePt t="166903" x="7572375" y="1133475"/>
          <p14:tracePt t="167075" x="7581900" y="1143000"/>
          <p14:tracePt t="167092" x="7599363" y="1152525"/>
          <p14:tracePt t="167103" x="7599363" y="1160463"/>
          <p14:tracePt t="167174" x="7599363" y="1169988"/>
          <p14:tracePt t="167184" x="7599363" y="1187450"/>
          <p14:tracePt t="167196" x="7589838" y="1223963"/>
          <p14:tracePt t="167218" x="7589838" y="1303338"/>
          <p14:tracePt t="167251" x="7589838" y="1330325"/>
          <p14:tracePt t="167261" x="7581900" y="1411288"/>
          <p14:tracePt t="167280" x="7572375" y="1465263"/>
          <p14:tracePt t="167293" x="7562850" y="1571625"/>
          <p14:tracePt t="167312" x="7554913" y="1625600"/>
          <p14:tracePt t="167323" x="7554913" y="1731963"/>
          <p14:tracePt t="167351" x="7545388" y="1857375"/>
          <p14:tracePt t="167384" x="7537450" y="1901825"/>
          <p14:tracePt t="167387" x="7537450" y="1928813"/>
          <p14:tracePt t="167414" x="7537450" y="1955800"/>
          <p14:tracePt t="167425" x="7537450" y="1990725"/>
          <p14:tracePt t="167438" x="7545388" y="2017713"/>
          <p14:tracePt t="167451" x="7554913" y="2081213"/>
          <p14:tracePt t="167469" x="7554913" y="2108200"/>
          <p14:tracePt t="167485" x="7554913" y="2205038"/>
          <p14:tracePt t="167501" x="7554913" y="2268538"/>
          <p14:tracePt t="167518" x="7554913" y="2490788"/>
          <p14:tracePt t="167536" x="7554913" y="2562225"/>
          <p14:tracePt t="167555" x="7545388" y="2786063"/>
          <p14:tracePt t="167569" x="7545388" y="2884488"/>
          <p14:tracePt t="167585" x="7518400" y="3108325"/>
          <p14:tracePt t="167602" x="7510463" y="3205163"/>
          <p14:tracePt t="167619" x="7456488" y="3419475"/>
          <p14:tracePt t="167635" x="7429500" y="3509963"/>
          <p14:tracePt t="167652" x="7323138" y="3813175"/>
          <p14:tracePt t="167669" x="7242175" y="4010025"/>
          <p14:tracePt t="167703" x="7072313" y="4419600"/>
          <p14:tracePt t="167720" x="6965950" y="4714875"/>
          <p14:tracePt t="167738" x="6919913" y="4840288"/>
          <p14:tracePt t="167752" x="6796088" y="5241925"/>
          <p14:tracePt t="167769" x="6759575" y="5367338"/>
          <p14:tracePt t="167786" x="6653213" y="5715000"/>
          <p14:tracePt t="167803" x="6626225" y="5813425"/>
          <p14:tracePt t="167819" x="6562725" y="6081713"/>
          <p14:tracePt t="167836" x="6527800" y="6205538"/>
          <p14:tracePt t="167853" x="6446838" y="6483350"/>
          <p14:tracePt t="167869" x="6419850" y="6589713"/>
          <p14:tracePt t="167886" x="6340475" y="6813550"/>
          <p14:tracePt t="167903" x="6323013" y="6840538"/>
          <p14:tracePt t="167919" x="6286500" y="6848475"/>
          <p14:tracePt t="167936" x="6242050" y="6848475"/>
          <p14:tracePt t="167954" x="6180138" y="6848475"/>
          <p14:tracePt t="167971" x="6143625" y="6848475"/>
          <p14:tracePt t="167989" x="6134100" y="6848475"/>
          <p14:tracePt t="168003" x="6099175" y="6848475"/>
          <p14:tracePt t="168020" x="6081713" y="6848475"/>
          <p14:tracePt t="168036" x="6010275" y="6848475"/>
          <p14:tracePt t="168054" x="5965825" y="6848475"/>
          <p14:tracePt t="168070" x="5867400" y="6848475"/>
          <p14:tracePt t="168087" x="5822950" y="6848475"/>
          <p14:tracePt t="168103" x="5741988" y="6848475"/>
          <p14:tracePt t="168120" x="5688013" y="6848475"/>
          <p14:tracePt t="168137" x="5572125" y="6848475"/>
          <p14:tracePt t="168154" x="5518150" y="6848475"/>
          <p14:tracePt t="168170" x="5384800" y="6848475"/>
          <p14:tracePt t="168187" x="5357813" y="6848475"/>
          <p14:tracePt t="168224" x="5348288" y="6848475"/>
          <p14:tracePt t="168235" x="5303838" y="6848475"/>
          <p14:tracePt t="168254" x="5286375" y="6848475"/>
          <p14:tracePt t="168267" x="5214938" y="6848475"/>
          <p14:tracePt t="168285" x="5187950" y="6848475"/>
          <p14:tracePt t="168298" x="5170488" y="6848475"/>
          <p14:tracePt t="168317" x="5160963" y="6848475"/>
          <p14:tracePt t="168329" x="5108575" y="6848475"/>
          <p14:tracePt t="168349" x="5072063" y="6848475"/>
          <p14:tracePt t="168379" x="5037138" y="6848475"/>
          <p14:tracePt t="168430" x="5027613" y="6848475"/>
          <p14:tracePt t="168443" x="5010150" y="6840538"/>
          <p14:tracePt t="168454" x="4956175" y="6840538"/>
          <p14:tracePt t="168475" x="4946650" y="6840538"/>
          <p14:tracePt t="168486" x="4919663" y="6840538"/>
          <p14:tracePt t="168506" x="4902200" y="6840538"/>
          <p14:tracePt t="168519" x="4848225" y="6840538"/>
          <p14:tracePt t="168539" x="4822825" y="6840538"/>
          <p14:tracePt t="168550" x="4768850" y="6840538"/>
          <p14:tracePt t="168571" x="4759325" y="6840538"/>
          <p14:tracePt t="168583" x="4724400" y="6840538"/>
          <p14:tracePt t="168601" x="4687888" y="6840538"/>
          <p14:tracePt t="168613" x="4652963" y="6840538"/>
          <p14:tracePt t="168659" x="4625975" y="6840538"/>
          <p14:tracePt t="168677" x="4598988" y="6840538"/>
          <p14:tracePt t="168711" x="4589463" y="6840538"/>
          <p14:tracePt t="168744" x="4581525" y="6840538"/>
          <p14:tracePt t="168789" x="4598988" y="6840538"/>
          <p14:tracePt t="169010" x="4616450" y="6831013"/>
          <p14:tracePt t="169024" x="4652963" y="6831013"/>
          <p14:tracePt t="169045" x="4670425" y="6831013"/>
          <p14:tracePt t="169056" x="4724400" y="6831013"/>
          <p14:tracePt t="169074" x="4741863" y="6831013"/>
          <p14:tracePt t="169084" x="4803775" y="6831013"/>
          <p14:tracePt t="169102" x="4857750" y="6823075"/>
          <p14:tracePt t="169121" x="4884738" y="6823075"/>
          <p14:tracePt t="169134" x="4946650" y="6823075"/>
          <p14:tracePt t="169154" x="5000625" y="6823075"/>
          <p14:tracePt t="169164" x="5072063" y="6823075"/>
          <p14:tracePt t="169184" x="5099050" y="6823075"/>
          <p14:tracePt t="169195" x="5160963" y="6823075"/>
          <p14:tracePt t="169214" x="5180013" y="6813550"/>
          <p14:tracePt t="169226" x="5251450" y="6813550"/>
          <p14:tracePt t="169245" x="5276850" y="6804025"/>
          <p14:tracePt t="169257" x="5348288" y="6804025"/>
          <p14:tracePt t="169279" x="5367338" y="6804025"/>
          <p14:tracePt t="169290" x="5429250" y="6804025"/>
          <p14:tracePt t="169308" x="5456238" y="6804025"/>
          <p14:tracePt t="169324" x="5510213" y="6804025"/>
          <p14:tracePt t="169340" x="5599113" y="6804025"/>
          <p14:tracePt t="169372" x="5616575" y="6804025"/>
          <p14:tracePt t="169384" x="5670550" y="6813550"/>
          <p14:tracePt t="169403" x="5680075" y="6813550"/>
          <p14:tracePt t="169414" x="5697538" y="6813550"/>
          <p14:tracePt t="169433" x="5705475" y="6813550"/>
          <p14:tracePt t="169544" x="5715000" y="6813550"/>
          <p14:tracePt t="169576" x="5715000" y="6823075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456" y="1179700"/>
            <a:ext cx="6293897" cy="4001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Interleaved Threads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15988" y="2424917"/>
            <a:ext cx="5373599" cy="3084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8600" y="5345668"/>
            <a:ext cx="5638800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 Thread is an interleaved activity  within a process.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6135469"/>
            <a:ext cx="76200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 Java creates several threads when running our program for UI processing, garbage collection, main method, ….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8600" y="5726668"/>
            <a:ext cx="7543800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 Threads in a process work cooperatively to do the job of the process.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2478630">
            <a:off x="-65768" y="3888149"/>
            <a:ext cx="2400300" cy="447950"/>
          </a:xfrm>
          <a:prstGeom prst="rightArrow">
            <a:avLst>
              <a:gd name="adj1" fmla="val 75656"/>
              <a:gd name="adj2" fmla="val 46335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 of thread 2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134381" y="1179700"/>
            <a:ext cx="5369969" cy="102647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3647579"/>
      </p:ext>
    </p:extLst>
  </p:cSld>
  <p:clrMapOvr>
    <a:masterClrMapping/>
  </p:clrMapOvr>
  <p:transition advTm="484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1" grpId="0" animBg="1"/>
    </p:bldLst>
  </p:timing>
  <p:extLst>
    <p:ext uri="{3A86A75C-4F4B-4683-9AE1-C65F6400EC91}">
      <p14:laserTraceLst xmlns:p14="http://schemas.microsoft.com/office/powerpoint/2010/main">
        <p14:tracePtLst>
          <p14:tracePt t="1983" x="5715000" y="6813550"/>
          <p14:tracePt t="2137" x="5715000" y="6804025"/>
          <p14:tracePt t="2163" x="5715000" y="6796088"/>
          <p14:tracePt t="2227" x="5715000" y="6777038"/>
          <p14:tracePt t="2238" x="5715000" y="6759575"/>
          <p14:tracePt t="2258" x="5715000" y="6742113"/>
          <p14:tracePt t="2275" x="5715000" y="6680200"/>
          <p14:tracePt t="2308" x="5715000" y="6626225"/>
          <p14:tracePt t="2320" x="5715000" y="6608763"/>
          <p14:tracePt t="2341" x="5715000" y="6500813"/>
          <p14:tracePt t="2374" x="5724525" y="6438900"/>
          <p14:tracePt t="2383" x="5724525" y="6411913"/>
          <p14:tracePt t="2407" x="5724525" y="6323013"/>
          <p14:tracePt t="2439" x="5724525" y="6296025"/>
          <p14:tracePt t="2452" x="5724525" y="6269038"/>
          <p14:tracePt t="2475" x="5724525" y="6170613"/>
          <p14:tracePt t="2509" x="5724525" y="6072188"/>
          <p14:tracePt t="2541" x="5724525" y="5902325"/>
          <p14:tracePt t="2573" x="5724525" y="5867400"/>
          <p14:tracePt t="2583" x="5724525" y="5741988"/>
          <p14:tracePt t="2608" x="5715000" y="5599113"/>
          <p14:tracePt t="2640" x="5715000" y="5562600"/>
          <p14:tracePt t="2648" x="5705475" y="5518150"/>
          <p14:tracePt t="2674" x="5705475" y="5375275"/>
          <p14:tracePt t="2707" x="5697538" y="5295900"/>
          <p14:tracePt t="2712" x="5697538" y="5286375"/>
          <p14:tracePt t="2741" x="5697538" y="5232400"/>
          <p14:tracePt t="2773" x="5697538" y="5116513"/>
          <p14:tracePt t="2804" x="5688013" y="5054600"/>
          <p14:tracePt t="2808" x="5688013" y="5010150"/>
          <p14:tracePt t="2840" x="5688013" y="5000625"/>
          <p14:tracePt t="2964" x="5680075" y="5000625"/>
          <p14:tracePt t="3183" x="5670550" y="4991100"/>
          <p14:tracePt t="3195" x="5634038" y="4938713"/>
          <p14:tracePt t="3216" x="5599113" y="4875213"/>
          <p14:tracePt t="3247" x="5510213" y="4741863"/>
          <p14:tracePt t="3277" x="5419725" y="4581525"/>
          <p14:tracePt t="3309" x="5268913" y="4357688"/>
          <p14:tracePt t="3343" x="5241925" y="4303713"/>
          <p14:tracePt t="3351" x="5143500" y="4143375"/>
          <p14:tracePt t="3383" x="4965700" y="3867150"/>
          <p14:tracePt t="3411" x="4813300" y="3598863"/>
          <p14:tracePt t="3445" x="4724400" y="3446463"/>
          <p14:tracePt t="3477" x="4660900" y="3348038"/>
          <p14:tracePt t="3483" x="4598988" y="3187700"/>
          <p14:tracePt t="3515" x="4537075" y="3071813"/>
          <p14:tracePt t="3546" x="4500563" y="2973388"/>
          <p14:tracePt t="3581" x="4465638" y="2867025"/>
          <p14:tracePt t="3611" x="4429125" y="2776538"/>
          <p14:tracePt t="3643" x="4402138" y="2705100"/>
          <p14:tracePt t="3675" x="4375150" y="2652713"/>
          <p14:tracePt t="3689" x="4357688" y="2581275"/>
          <p14:tracePt t="3721" x="4330700" y="2509838"/>
          <p14:tracePt t="3745" x="4286250" y="2374900"/>
          <p14:tracePt t="3777" x="4251325" y="2276475"/>
          <p14:tracePt t="3809" x="4224338" y="2205038"/>
          <p14:tracePt t="3813" x="4205288" y="2152650"/>
          <p14:tracePt t="3845" x="4197350" y="2108200"/>
          <p14:tracePt t="3877" x="4197350" y="2098675"/>
          <p14:tracePt t="3908" x="4187825" y="2081213"/>
          <p14:tracePt t="3941" x="4187825" y="2071688"/>
          <p14:tracePt t="3965" x="4179888" y="2062163"/>
          <p14:tracePt t="3997" x="4179888" y="2054225"/>
          <p14:tracePt t="4012" x="4179888" y="2044700"/>
          <p14:tracePt t="4218" x="4170363" y="2036763"/>
          <p14:tracePt t="4285" x="4170363" y="2027238"/>
          <p14:tracePt t="4332" x="4170363" y="2000250"/>
          <p14:tracePt t="4361" x="4152900" y="1973263"/>
          <p14:tracePt t="4380" x="4133850" y="1919288"/>
          <p14:tracePt t="4413" x="4125913" y="1866900"/>
          <p14:tracePt t="4445" x="4116388" y="1839913"/>
          <p14:tracePt t="4452" x="4089400" y="1795463"/>
          <p14:tracePt t="4485" x="4089400" y="1785938"/>
          <p14:tracePt t="4514" x="4062413" y="1731963"/>
          <p14:tracePt t="4547" x="4017963" y="1670050"/>
          <p14:tracePt t="4579" x="4000500" y="1643063"/>
          <p14:tracePt t="4585" x="3973513" y="1616075"/>
          <p14:tracePt t="4619" x="3919538" y="1562100"/>
          <p14:tracePt t="4648" x="3884613" y="1536700"/>
          <p14:tracePt t="4678" x="3875088" y="1527175"/>
          <p14:tracePt t="4709" x="3857625" y="1517650"/>
          <p14:tracePt t="4723" x="3813175" y="1509713"/>
          <p14:tracePt t="4755" x="3803650" y="1509713"/>
          <p14:tracePt t="4781" x="3751263" y="1490663"/>
          <p14:tracePt t="4813" x="3732213" y="1482725"/>
          <p14:tracePt t="4845" x="3697288" y="1473200"/>
          <p14:tracePt t="4850" x="3633788" y="1465263"/>
          <p14:tracePt t="4882" x="3589338" y="1446213"/>
          <p14:tracePt t="4915" x="3544888" y="1438275"/>
          <p14:tracePt t="4947" x="3490913" y="1419225"/>
          <p14:tracePt t="4979" x="3482975" y="1419225"/>
          <p14:tracePt t="4991" x="3465513" y="1419225"/>
          <p14:tracePt t="5024" x="3438525" y="1419225"/>
          <p14:tracePt t="5050" x="3375025" y="1411288"/>
          <p14:tracePt t="5082" x="3330575" y="1411288"/>
          <p14:tracePt t="5117" x="3303588" y="1411288"/>
          <p14:tracePt t="5132" x="3268663" y="1401763"/>
          <p14:tracePt t="5165" x="3241675" y="1401763"/>
          <p14:tracePt t="5185" x="3224213" y="1401763"/>
          <p14:tracePt t="5217" x="3205163" y="1401763"/>
          <p14:tracePt t="5250" x="3187700" y="1401763"/>
          <p14:tracePt t="5257" x="3170238" y="1401763"/>
          <p14:tracePt t="5290" x="3152775" y="1401763"/>
          <p14:tracePt t="5317" x="3133725" y="1401763"/>
          <p14:tracePt t="5350" x="3125788" y="1401763"/>
          <p14:tracePt t="5382" x="3116263" y="1401763"/>
          <p14:tracePt t="5400" x="3108325" y="1401763"/>
          <p14:tracePt t="5629" x="3108325" y="1411288"/>
          <p14:tracePt t="6412" x="3116263" y="1411288"/>
          <p14:tracePt t="6423" x="3125788" y="1411288"/>
          <p14:tracePt t="6449" x="3133725" y="1419225"/>
          <p14:tracePt t="6487" x="3152775" y="1419225"/>
          <p14:tracePt t="6499" x="3170238" y="1428750"/>
          <p14:tracePt t="6521" x="3179763" y="1428750"/>
          <p14:tracePt t="6552" x="3187700" y="1428750"/>
          <p14:tracePt t="6562" x="3197225" y="1428750"/>
          <p14:tracePt t="6588" x="3214688" y="1438275"/>
          <p14:tracePt t="6619" x="3232150" y="1438275"/>
          <p14:tracePt t="6625" x="3251200" y="1438275"/>
          <p14:tracePt t="6657" x="3259138" y="1438275"/>
          <p14:tracePt t="6688" x="3303588" y="1438275"/>
          <p14:tracePt t="6720" x="3330575" y="1438275"/>
          <p14:tracePt t="6737" x="3340100" y="1438275"/>
          <p14:tracePt t="6755" x="3367088" y="1438275"/>
          <p14:tracePt t="6787" x="3394075" y="1438275"/>
          <p14:tracePt t="6796" x="3419475" y="1438275"/>
          <p14:tracePt t="6822" x="3473450" y="1438275"/>
          <p14:tracePt t="6853" x="3500438" y="1438275"/>
          <p14:tracePt t="6877" x="3517900" y="1438275"/>
          <p14:tracePt t="6888" x="3544888" y="1438275"/>
          <p14:tracePt t="6922" x="3581400" y="1438275"/>
          <p14:tracePt t="6925" x="3598863" y="1438275"/>
          <p14:tracePt t="6954" x="3633788" y="1438275"/>
          <p14:tracePt t="6988" x="3660775" y="1428750"/>
          <p14:tracePt t="6991" x="3670300" y="1419225"/>
          <p14:tracePt t="7021" x="3679825" y="1419225"/>
          <p14:tracePt t="7096" x="3670300" y="1384300"/>
          <p14:tracePt t="7130" x="3670300" y="1366838"/>
          <p14:tracePt t="7141" x="3652838" y="1339850"/>
          <p14:tracePt t="7161" x="3643313" y="1330325"/>
          <p14:tracePt t="7188" x="3633788" y="1322388"/>
          <p14:tracePt t="7220" x="3608388" y="1312863"/>
          <p14:tracePt t="7240" x="3598863" y="1303338"/>
          <p14:tracePt t="7255" x="3571875" y="1295400"/>
          <p14:tracePt t="7287" x="3562350" y="1295400"/>
          <p14:tracePt t="7303" x="3544888" y="1295400"/>
          <p14:tracePt t="7322" x="3527425" y="1295400"/>
          <p14:tracePt t="7354" x="3490913" y="1285875"/>
          <p14:tracePt t="7360" x="3465513" y="1285875"/>
          <p14:tracePt t="7388" x="3419475" y="1285875"/>
          <p14:tracePt t="7420" x="3375025" y="1285875"/>
          <p14:tracePt t="7429" x="3367088" y="1285875"/>
          <p14:tracePt t="7456" x="3313113" y="1295400"/>
          <p14:tracePt t="7489" x="3286125" y="1295400"/>
          <p14:tracePt t="7492" x="3232150" y="1303338"/>
          <p14:tracePt t="7523" x="3214688" y="1303338"/>
          <p14:tracePt t="7555" x="3170238" y="1303338"/>
          <p14:tracePt t="7567" x="3133725" y="1303338"/>
          <p14:tracePt t="7590" x="3071813" y="1312863"/>
          <p14:tracePt t="7622" x="3054350" y="1312863"/>
          <p14:tracePt t="7629" x="3027363" y="1312863"/>
          <p14:tracePt t="7656" x="2973388" y="1330325"/>
          <p14:tracePt t="7688" x="2955925" y="1330325"/>
          <p14:tracePt t="7691" x="2901950" y="1339850"/>
          <p14:tracePt t="7723" x="2857500" y="1347788"/>
          <p14:tracePt t="7756" x="2840038" y="1357313"/>
          <p14:tracePt t="7759" x="2795588" y="1366838"/>
          <p14:tracePt t="7790" x="2768600" y="1366838"/>
          <p14:tracePt t="7828" x="2759075" y="1366838"/>
          <p14:tracePt t="7835" x="2751138" y="1366838"/>
          <p14:tracePt t="7867" x="2759075" y="1366838"/>
          <p14:tracePt t="8099" x="2768600" y="1366838"/>
          <p14:tracePt t="8162" x="2776538" y="1366838"/>
          <p14:tracePt t="8197" x="2776538" y="1374775"/>
          <p14:tracePt t="8356" x="2768600" y="1374775"/>
          <p14:tracePt t="8368" x="2759075" y="1401763"/>
          <p14:tracePt t="8393" x="2751138" y="1428750"/>
          <p14:tracePt t="8426" x="2741613" y="1428750"/>
          <p14:tracePt t="8430" x="2732088" y="1446213"/>
          <p14:tracePt t="8459" x="2724150" y="1490663"/>
          <p14:tracePt t="8492" x="2714625" y="1509713"/>
          <p14:tracePt t="8527" x="2705100" y="1536700"/>
          <p14:tracePt t="8530" x="2705100" y="1544638"/>
          <p14:tracePt t="8561" x="2697163" y="1581150"/>
          <p14:tracePt t="8593" x="2697163" y="1670050"/>
          <p14:tracePt t="8624" x="2697163" y="1704975"/>
          <p14:tracePt t="8639" x="2697163" y="1714500"/>
          <p14:tracePt t="8688" x="2697163" y="1731963"/>
          <p14:tracePt t="8859" x="2697163" y="1741488"/>
          <p14:tracePt t="8933" x="2697163" y="1751013"/>
          <p14:tracePt t="8953" x="2697163" y="1758950"/>
          <p14:tracePt t="8963" x="2697163" y="1785938"/>
          <p14:tracePt t="9001" x="2697163" y="1795463"/>
          <p14:tracePt t="9032" x="2697163" y="1812925"/>
          <p14:tracePt t="9062" x="2697163" y="1830388"/>
          <p14:tracePt t="9094" x="2697163" y="1839913"/>
          <p14:tracePt t="9110" x="2697163" y="1847850"/>
          <p14:tracePt t="9140" x="2697163" y="1857375"/>
          <p14:tracePt t="9161" x="2687638" y="1893888"/>
          <p14:tracePt t="9194" x="2687638" y="1911350"/>
          <p14:tracePt t="9220" x="2687638" y="1919288"/>
          <p14:tracePt t="9252" x="2687638" y="1928813"/>
          <p14:tracePt t="9265" x="2687638" y="1946275"/>
          <p14:tracePt t="9296" x="2687638" y="1955800"/>
          <p14:tracePt t="9328" x="2687638" y="1965325"/>
          <p14:tracePt t="9345" x="2687638" y="1973263"/>
          <p14:tracePt t="9389" x="2687638" y="1982788"/>
          <p14:tracePt t="9486" x="2687638" y="1990725"/>
          <p14:tracePt t="9518" x="2687638" y="2000250"/>
          <p14:tracePt t="16984" x="2687638" y="1990725"/>
          <p14:tracePt t="17522" x="2697163" y="1973263"/>
          <p14:tracePt t="17535" x="2724150" y="1946275"/>
          <p14:tracePt t="17556" x="2776538" y="1911350"/>
          <p14:tracePt t="17587" x="2874963" y="1857375"/>
          <p14:tracePt t="17619" x="2965450" y="1839913"/>
          <p14:tracePt t="17633" x="2982913" y="1830388"/>
          <p14:tracePt t="17654" x="3044825" y="1795463"/>
          <p14:tracePt t="17686" x="3054350" y="1785938"/>
          <p14:tracePt t="17696" x="3089275" y="1751013"/>
          <p14:tracePt t="17721" x="3133725" y="1643063"/>
          <p14:tracePt t="17755" x="3143250" y="1581150"/>
          <p14:tracePt t="17756" x="3170238" y="1482725"/>
          <p14:tracePt t="17788" x="3170238" y="1455738"/>
          <p14:tracePt t="17820" x="3179763" y="1428750"/>
          <p14:tracePt t="17846" x="3179763" y="1411288"/>
          <p14:tracePt t="17865" x="3179763" y="1374775"/>
          <p14:tracePt t="17887" x="3179763" y="1303338"/>
          <p14:tracePt t="17919" x="3187700" y="1285875"/>
          <p14:tracePt t="17929" x="3197225" y="1241425"/>
          <p14:tracePt t="17955" x="3197225" y="1214438"/>
          <p14:tracePt t="17987" x="3187700" y="1204913"/>
          <p14:tracePt t="18072" x="3179763" y="1204913"/>
          <p14:tracePt t="18084" x="3152775" y="1204913"/>
          <p14:tracePt t="18105" x="3133725" y="1204913"/>
          <p14:tracePt t="18122" x="3062288" y="1231900"/>
          <p14:tracePt t="18156" x="3000375" y="1268413"/>
          <p14:tracePt t="18166" x="2982913" y="1276350"/>
          <p14:tracePt t="18188" x="2938463" y="1312863"/>
          <p14:tracePt t="18220" x="2884488" y="1347788"/>
          <p14:tracePt t="18224" x="2830513" y="1393825"/>
          <p14:tracePt t="18255" x="2813050" y="1411288"/>
          <p14:tracePt t="18288" x="2795588" y="1428750"/>
          <p14:tracePt t="18308" x="2776538" y="1446213"/>
          <p14:tracePt t="18322" x="2751138" y="1482725"/>
          <p14:tracePt t="18356" x="2741613" y="1482725"/>
          <p14:tracePt t="18369" x="2732088" y="1490663"/>
          <p14:tracePt t="18389" x="2724150" y="1527175"/>
          <p14:tracePt t="18421" x="2714625" y="1536700"/>
          <p14:tracePt t="18429" x="2714625" y="1544638"/>
          <p14:tracePt t="18459" x="2705100" y="1544638"/>
          <p14:tracePt t="18763" x="2705100" y="1554163"/>
          <p14:tracePt t="18773" x="2679700" y="1562100"/>
          <p14:tracePt t="18792" x="2625725" y="1608138"/>
          <p14:tracePt t="18824" x="2554288" y="1660525"/>
          <p14:tracePt t="18856" x="2509838" y="1697038"/>
          <p14:tracePt t="18873" x="2490788" y="1704975"/>
          <p14:tracePt t="18890" x="2428875" y="1758950"/>
          <p14:tracePt t="18922" x="2357438" y="1795463"/>
          <p14:tracePt t="18936" x="2339975" y="1803400"/>
          <p14:tracePt t="18957" x="2268538" y="1839913"/>
          <p14:tracePt t="18989" x="2251075" y="1857375"/>
          <p14:tracePt t="18995" x="2205038" y="1884363"/>
          <p14:tracePt t="19024" x="2143125" y="1911350"/>
          <p14:tracePt t="19058" x="2143125" y="1919288"/>
          <p14:tracePt t="19086" x="2160588" y="1919288"/>
          <p14:tracePt t="19204" x="2160588" y="1911350"/>
          <p14:tracePt t="19215" x="2197100" y="1911350"/>
          <p14:tracePt t="19234" x="2224088" y="1901825"/>
          <p14:tracePt t="19258" x="2347913" y="1884363"/>
          <p14:tracePt t="19290" x="2411413" y="1884363"/>
          <p14:tracePt t="19299" x="2465388" y="1874838"/>
          <p14:tracePt t="19326" x="2500313" y="1866900"/>
          <p14:tracePt t="19358" x="2562225" y="1857375"/>
          <p14:tracePt t="19376" x="2625725" y="1857375"/>
          <p14:tracePt t="19392" x="2687638" y="1847850"/>
          <p14:tracePt t="19425" x="2697163" y="1847850"/>
          <p14:tracePt t="19450" x="2714625" y="1847850"/>
          <p14:tracePt t="19469" x="2714625" y="1839913"/>
          <p14:tracePt t="19515" x="2687638" y="1812925"/>
          <p14:tracePt t="19533" x="2643188" y="1795463"/>
          <p14:tracePt t="19546" x="2544763" y="1768475"/>
          <p14:tracePt t="19566" x="2509838" y="1758950"/>
          <p14:tracePt t="19577" x="2473325" y="1751013"/>
          <p14:tracePt t="19597" x="2455863" y="1751013"/>
          <p14:tracePt t="19626" x="2401888" y="1768475"/>
          <p14:tracePt t="19658" x="2330450" y="1785938"/>
          <p14:tracePt t="19673" x="2312988" y="1795463"/>
          <p14:tracePt t="19686" x="2303463" y="1803400"/>
          <p14:tracePt t="19704" x="2312988" y="1839913"/>
          <p14:tracePt t="19801" x="2330450" y="1866900"/>
          <p14:tracePt t="19812" x="2438400" y="1946275"/>
          <p14:tracePt t="19832" x="2465388" y="1973263"/>
          <p14:tracePt t="19845" x="2482850" y="1982788"/>
          <p14:tracePt t="19878" x="2509838" y="2000250"/>
          <p14:tracePt t="19905" x="2554288" y="2017713"/>
          <p14:tracePt t="19923" x="2581275" y="2017713"/>
          <p14:tracePt t="19944" x="2581275" y="2009775"/>
          <p14:tracePt t="20081" x="2571750" y="2009775"/>
          <p14:tracePt t="20127" x="2581275" y="2009775"/>
          <p14:tracePt t="20206" x="2687638" y="2000250"/>
          <p14:tracePt t="20224" x="2759075" y="1990725"/>
          <p14:tracePt t="20235" x="2884488" y="1973263"/>
          <p14:tracePt t="20253" x="2965450" y="1965325"/>
          <p14:tracePt t="20272" x="3000375" y="1955800"/>
          <p14:tracePt t="20284" x="3081338" y="1955800"/>
          <p14:tracePt t="20303" x="3116263" y="1955800"/>
          <p14:tracePt t="20315" x="3170238" y="1946275"/>
          <p14:tracePt t="20335" x="3187700" y="1946275"/>
          <p14:tracePt t="20360" x="3179763" y="1938338"/>
          <p14:tracePt t="20445" x="3133725" y="1938338"/>
          <p14:tracePt t="20462" x="3116263" y="1938338"/>
          <p14:tracePt t="20473" x="3108325" y="1938338"/>
          <p14:tracePt t="20525" x="3081338" y="1938338"/>
          <p14:tracePt t="20570" x="3054350" y="1938338"/>
          <p14:tracePt t="20581" x="3017838" y="1938338"/>
          <p14:tracePt t="20601" x="2990850" y="1938338"/>
          <p14:tracePt t="20615" x="2965450" y="1938338"/>
          <p14:tracePt t="20631" x="2965450" y="1946275"/>
          <p14:tracePt t="20666" x="2955925" y="1946275"/>
          <p14:tracePt t="20692" x="2946400" y="1946275"/>
          <p14:tracePt t="20769" x="2946400" y="1955800"/>
          <p14:tracePt t="20824" x="2938463" y="1955800"/>
          <p14:tracePt t="20849" x="2928938" y="1965325"/>
          <p14:tracePt t="20868" x="2919413" y="1982788"/>
          <p14:tracePt t="20880" x="2901950" y="2009775"/>
          <p14:tracePt t="20899" x="2894013" y="2027238"/>
          <p14:tracePt t="20910" x="2874963" y="2054225"/>
          <p14:tracePt t="20930" x="2867025" y="2071688"/>
          <p14:tracePt t="20949" x="2857500" y="2081213"/>
          <p14:tracePt t="20961" x="2847975" y="2116138"/>
          <p14:tracePt t="20980" x="2830513" y="2133600"/>
          <p14:tracePt t="20992" x="2822575" y="2143125"/>
          <p14:tracePt t="21011" x="2822575" y="2160588"/>
          <p14:tracePt t="21037" x="2813050" y="2187575"/>
          <p14:tracePt t="21055" x="2803525" y="2205038"/>
          <p14:tracePt t="21086" x="2795588" y="2224088"/>
          <p14:tracePt t="21104" x="2795588" y="2241550"/>
          <p14:tracePt t="21121" x="2795588" y="2259013"/>
          <p14:tracePt t="21152" x="2795588" y="2268538"/>
          <p14:tracePt t="21164" x="2795588" y="2286000"/>
          <p14:tracePt t="21183" x="2786063" y="2312988"/>
          <p14:tracePt t="21209" x="2786063" y="2322513"/>
          <p14:tracePt t="21228" x="2776538" y="2322513"/>
          <p14:tracePt t="21246" x="2776538" y="2330450"/>
          <p14:tracePt t="21258" x="2776538" y="2339975"/>
          <p14:tracePt t="21277" x="2776538" y="2347913"/>
          <p14:tracePt t="21288" x="2776538" y="2357438"/>
          <p14:tracePt t="21373" x="2776538" y="2366963"/>
          <p14:tracePt t="21495" x="2776538" y="2374900"/>
          <p14:tracePt t="21529" x="2776538" y="2384425"/>
          <p14:tracePt t="21876" x="2759075" y="2419350"/>
          <p14:tracePt t="21903" x="2741613" y="2428875"/>
          <p14:tracePt t="21921" x="2714625" y="2446338"/>
          <p14:tracePt t="21933" x="2625725" y="2473325"/>
          <p14:tracePt t="21951" x="2598738" y="2482850"/>
          <p14:tracePt t="21963" x="2544763" y="2490788"/>
          <p14:tracePt t="21983" x="2490788" y="2500313"/>
          <p14:tracePt t="22003" x="2473325" y="2509838"/>
          <p14:tracePt t="22012" x="2438400" y="2517775"/>
          <p14:tracePt t="22035" x="2411413" y="2527300"/>
          <p14:tracePt t="22044" x="2401888" y="2536825"/>
          <p14:tracePt t="22064" x="2393950" y="2536825"/>
          <p14:tracePt t="22074" x="2393950" y="2544763"/>
          <p14:tracePt t="22252" x="2411413" y="2544763"/>
          <p14:tracePt t="22284" x="2419350" y="2544763"/>
          <p14:tracePt t="22295" x="2465388" y="2544763"/>
          <p14:tracePt t="22314" x="2490788" y="2544763"/>
          <p14:tracePt t="22324" x="2581275" y="2544763"/>
          <p14:tracePt t="22344" x="2705100" y="2544763"/>
          <p14:tracePt t="22364" x="2732088" y="2544763"/>
          <p14:tracePt t="22375" x="2786063" y="2544763"/>
          <p14:tracePt t="22396" x="2813050" y="2554288"/>
          <p14:tracePt t="22407" x="2840038" y="2554288"/>
          <p14:tracePt t="22421" x="2901950" y="2554288"/>
          <p14:tracePt t="22439" x="2946400" y="2554288"/>
          <p14:tracePt t="22457" x="2973388" y="2554288"/>
          <p14:tracePt t="22469" x="3044825" y="2554288"/>
          <p14:tracePt t="22488" x="3062288" y="2554288"/>
          <p14:tracePt t="22501" x="3143250" y="2554288"/>
          <p14:tracePt t="22520" x="3170238" y="2554288"/>
          <p14:tracePt t="22535" x="3232150" y="2554288"/>
          <p14:tracePt t="22552" x="3251200" y="2554288"/>
          <p14:tracePt t="22568" x="3313113" y="2554288"/>
          <p14:tracePt t="22585" x="3330575" y="2554288"/>
          <p14:tracePt t="22602" x="3411538" y="2554288"/>
          <p14:tracePt t="22618" x="3429000" y="2554288"/>
          <p14:tracePt t="22635" x="3490913" y="2554288"/>
          <p14:tracePt t="22652" x="3554413" y="2554288"/>
          <p14:tracePt t="22669" x="3571875" y="2554288"/>
          <p14:tracePt t="22685" x="3633788" y="2554288"/>
          <p14:tracePt t="22702" x="3679825" y="2554288"/>
          <p14:tracePt t="22719" x="3803650" y="2581275"/>
          <p14:tracePt t="22736" x="3884613" y="2598738"/>
          <p14:tracePt t="22755" x="3911600" y="2598738"/>
          <p14:tracePt t="22770" x="3965575" y="2608263"/>
          <p14:tracePt t="22786" x="3990975" y="2608263"/>
          <p14:tracePt t="22802" x="4037013" y="2616200"/>
          <p14:tracePt t="22819" x="4133850" y="2616200"/>
          <p14:tracePt t="22850" x="4152900" y="2616200"/>
          <p14:tracePt t="22863" x="4160838" y="2616200"/>
          <p14:tracePt t="22881" x="4170363" y="2616200"/>
          <p14:tracePt t="22892" x="4179888" y="2616200"/>
          <p14:tracePt t="22912" x="4187825" y="2616200"/>
          <p14:tracePt t="22924" x="4224338" y="2616200"/>
          <p14:tracePt t="22943" x="4241800" y="2616200"/>
          <p14:tracePt t="22956" x="4276725" y="2616200"/>
          <p14:tracePt t="22975" x="4303713" y="2616200"/>
          <p14:tracePt t="23024" x="4313238" y="2625725"/>
          <p14:tracePt t="23038" x="4322763" y="2625725"/>
          <p14:tracePt t="23054" x="4340225" y="2625725"/>
          <p14:tracePt t="23086" x="4375150" y="2625725"/>
          <p14:tracePt t="23116" x="4384675" y="2625725"/>
          <p14:tracePt t="23128" x="4411663" y="2625725"/>
          <p14:tracePt t="23148" x="4429125" y="2625725"/>
          <p14:tracePt t="23159" x="4429125" y="2616200"/>
          <p14:tracePt t="23178" x="4411663" y="2608263"/>
          <p14:tracePt t="23276" x="4402138" y="2598738"/>
          <p14:tracePt t="23287" x="4375150" y="2598738"/>
          <p14:tracePt t="23300" x="4330700" y="2589213"/>
          <p14:tracePt t="23319" x="4276725" y="2581275"/>
          <p14:tracePt t="23338" x="4259263" y="2571750"/>
          <p14:tracePt t="23349" x="4187825" y="2554288"/>
          <p14:tracePt t="23368" x="4152900" y="2544763"/>
          <p14:tracePt t="23380" x="4054475" y="2536825"/>
          <p14:tracePt t="23399" x="4027488" y="2536825"/>
          <p14:tracePt t="23410" x="3911600" y="2527300"/>
          <p14:tracePt t="23432" x="3848100" y="2527300"/>
          <p14:tracePt t="23443" x="3633788" y="2490788"/>
          <p14:tracePt t="23462" x="3562350" y="2482850"/>
          <p14:tracePt t="23474" x="3348038" y="2428875"/>
          <p14:tracePt t="23492" x="3276600" y="2411413"/>
          <p14:tracePt t="23504" x="3133725" y="2384425"/>
          <p14:tracePt t="23522" x="3036888" y="2347913"/>
          <p14:tracePt t="23542" x="3009900" y="2339975"/>
          <p14:tracePt t="23554" x="2955925" y="2330450"/>
          <p14:tracePt t="23573" x="2938463" y="2330450"/>
          <p14:tracePt t="23587" x="2911475" y="2330450"/>
          <p14:tracePt t="23605" x="2884488" y="2330450"/>
          <p14:tracePt t="23621" x="2867025" y="2330450"/>
          <p14:tracePt t="23638" x="2847975" y="2339975"/>
          <p14:tracePt t="23697" x="2830513" y="2347913"/>
          <p14:tracePt t="23709" x="2795588" y="2366963"/>
          <p14:tracePt t="23728" x="2776538" y="2374900"/>
          <p14:tracePt t="23739" x="2741613" y="2393950"/>
          <p14:tracePt t="23759" x="2714625" y="2411413"/>
          <p14:tracePt t="23777" x="2687638" y="2419350"/>
          <p14:tracePt t="23820" x="2660650" y="2446338"/>
          <p14:tracePt t="23839" x="2652713" y="2455863"/>
          <p14:tracePt t="23850" x="2633663" y="2465388"/>
          <p14:tracePt t="23870" x="2625725" y="2473325"/>
          <p14:tracePt t="23899" x="2616200" y="2473325"/>
          <p14:tracePt t="23918" x="2608263" y="2473325"/>
          <p14:tracePt t="23929" x="2598738" y="2482850"/>
          <p14:tracePt t="23948" x="2608263" y="2482850"/>
          <p14:tracePt t="24154" x="2616200" y="2482850"/>
          <p14:tracePt t="24219" x="2633663" y="2482850"/>
          <p14:tracePt t="24242" x="2687638" y="2482850"/>
          <p14:tracePt t="24262" x="2724150" y="2473325"/>
          <p14:tracePt t="24280" x="2741613" y="2473325"/>
          <p14:tracePt t="24291" x="2759075" y="2473325"/>
          <p14:tracePt t="24311" x="2776538" y="2473325"/>
          <p14:tracePt t="24323" x="2822575" y="2473325"/>
          <p14:tracePt t="24341" x="2840038" y="2473325"/>
          <p14:tracePt t="24353" x="2894013" y="2473325"/>
          <p14:tracePt t="24372" x="2901950" y="2473325"/>
          <p14:tracePt t="24384" x="2928938" y="2473325"/>
          <p14:tracePt t="24405" x="2982913" y="2465388"/>
          <p14:tracePt t="24444" x="3017838" y="2465388"/>
          <p14:tracePt t="24463" x="3036888" y="2465388"/>
          <p14:tracePt t="24482" x="3054350" y="2465388"/>
          <p14:tracePt t="24493" x="3071813" y="2465388"/>
          <p14:tracePt t="24513" x="3108325" y="2465388"/>
          <p14:tracePt t="24535" x="3116263" y="2465388"/>
          <p14:tracePt t="24543" x="3152775" y="2455863"/>
          <p14:tracePt t="24563" x="3160713" y="2455863"/>
          <p14:tracePt t="24610" x="3170238" y="2455863"/>
          <p14:tracePt t="24640" x="3179763" y="2455863"/>
          <p14:tracePt t="24720" x="3187700" y="2455863"/>
          <p14:tracePt t="24843" x="3179763" y="2455863"/>
          <p14:tracePt t="25124" x="3170238" y="2455863"/>
          <p14:tracePt t="25161" x="3160713" y="2465388"/>
          <p14:tracePt t="25192" x="3152775" y="2465388"/>
          <p14:tracePt t="25203" x="3116263" y="2490788"/>
          <p14:tracePt t="25224" x="3098800" y="2500313"/>
          <p14:tracePt t="25234" x="3071813" y="2544763"/>
          <p14:tracePt t="25253" x="3044825" y="2571750"/>
          <p14:tracePt t="25265" x="3009900" y="2625725"/>
          <p14:tracePt t="25284" x="3000375" y="2660650"/>
          <p14:tracePt t="25297" x="2973388" y="2732088"/>
          <p14:tracePt t="25316" x="2965450" y="2751138"/>
          <p14:tracePt t="25328" x="2946400" y="2813050"/>
          <p14:tracePt t="25347" x="2928938" y="2867025"/>
          <p14:tracePt t="25366" x="2928938" y="2884488"/>
          <p14:tracePt t="25393" x="2911475" y="2946400"/>
          <p14:tracePt t="25412" x="2911475" y="2965450"/>
          <p14:tracePt t="25423" x="2901950" y="3000375"/>
          <p14:tracePt t="25442" x="2901950" y="3017838"/>
          <p14:tracePt t="25456" x="2894013" y="3036888"/>
          <p14:tracePt t="25472" x="2894013" y="3044825"/>
          <p14:tracePt t="25485" x="2894013" y="3071813"/>
          <p14:tracePt t="25503" x="2894013" y="3089275"/>
          <p14:tracePt t="25524" x="2894013" y="3108325"/>
          <p14:tracePt t="25536" x="2894013" y="3125788"/>
          <p14:tracePt t="25554" x="2894013" y="3152775"/>
          <p14:tracePt t="25581" x="2884488" y="3160713"/>
          <p14:tracePt t="25599" x="2884488" y="3170238"/>
          <p14:tracePt t="25611" x="2884488" y="3187700"/>
          <p14:tracePt t="25630" x="2884488" y="3214688"/>
          <p14:tracePt t="25657" x="2884488" y="3259138"/>
          <p14:tracePt t="25676" x="2884488" y="3276600"/>
          <p14:tracePt t="25708" x="2874963" y="3303588"/>
          <p14:tracePt t="25739" x="2867025" y="3322638"/>
          <p14:tracePt t="25758" x="2867025" y="3348038"/>
          <p14:tracePt t="25784" x="2867025" y="3357563"/>
          <p14:tracePt t="25814" x="2857500" y="3357563"/>
          <p14:tracePt t="25863" x="2867025" y="3357563"/>
          <p14:tracePt t="26184" x="2874963" y="3357563"/>
          <p14:tracePt t="26208" x="2884488" y="3357563"/>
          <p14:tracePt t="26244" x="2901950" y="3357563"/>
          <p14:tracePt t="26270" x="2919413" y="3367088"/>
          <p14:tracePt t="26289" x="2946400" y="3367088"/>
          <p14:tracePt t="26308" x="2955925" y="3367088"/>
          <p14:tracePt t="26320" x="2982913" y="3375025"/>
          <p14:tracePt t="26338" x="3000375" y="3375025"/>
          <p14:tracePt t="26350" x="3036888" y="3375025"/>
          <p14:tracePt t="26369" x="3054350" y="3375025"/>
          <p14:tracePt t="26380" x="3081338" y="3375025"/>
          <p14:tracePt t="26399" x="3116263" y="3375025"/>
          <p14:tracePt t="26420" x="3133725" y="3375025"/>
          <p14:tracePt t="26430" x="3197225" y="3384550"/>
          <p14:tracePt t="26449" x="3214688" y="3384550"/>
          <p14:tracePt t="26463" x="3268663" y="3394075"/>
          <p14:tracePt t="26481" x="3276600" y="3394075"/>
          <p14:tracePt t="26497" x="3322638" y="3394075"/>
          <p14:tracePt t="26513" x="3340100" y="3394075"/>
          <p14:tracePt t="26530" x="3357563" y="3394075"/>
          <p14:tracePt t="26547" x="3367088" y="3394075"/>
          <p14:tracePt t="26563" x="3384550" y="3394075"/>
          <p14:tracePt t="26586" x="3394075" y="3394075"/>
          <p14:tracePt t="26605" x="3402013" y="3394075"/>
          <p14:tracePt t="26669" x="3411538" y="3394075"/>
          <p14:tracePt t="26728" x="3419475" y="3394075"/>
          <p14:tracePt t="26860" x="3429000" y="3394075"/>
          <p14:tracePt t="27171" x="3438525" y="3384550"/>
          <p14:tracePt t="27487" x="3438525" y="3375025"/>
          <p14:tracePt t="27497" x="3438525" y="3367088"/>
          <p14:tracePt t="27516" x="3438525" y="3348038"/>
          <p14:tracePt t="27535" x="3429000" y="3348038"/>
          <p14:tracePt t="27688" x="3394075" y="3348038"/>
          <p14:tracePt t="27708" x="3384550" y="3348038"/>
          <p14:tracePt t="27719" x="3357563" y="3375025"/>
          <p14:tracePt t="27737" x="3322638" y="3394075"/>
          <p14:tracePt t="27765" x="3232150" y="3438525"/>
          <p14:tracePt t="27784" x="3214688" y="3465513"/>
          <p14:tracePt t="27796" x="3133725" y="3500438"/>
          <p14:tracePt t="27815" x="3116263" y="3509963"/>
          <p14:tracePt t="27827" x="3044825" y="3544888"/>
          <p14:tracePt t="27845" x="2965450" y="3608388"/>
          <p14:tracePt t="27865" x="2946400" y="3616325"/>
          <p14:tracePt t="27877" x="2928938" y="3643313"/>
          <p14:tracePt t="27889" x="2857500" y="3697288"/>
          <p14:tracePt t="27908" x="2776538" y="3759200"/>
          <p14:tracePt t="27927" x="2759075" y="3776663"/>
          <p14:tracePt t="27939" x="2679700" y="3840163"/>
          <p14:tracePt t="27959" x="2608263" y="3875088"/>
          <p14:tracePt t="27971" x="2419350" y="3990975"/>
          <p14:tracePt t="27989" x="2357438" y="4027488"/>
          <p14:tracePt t="28001" x="2187575" y="4116388"/>
          <p14:tracePt t="28019" x="2133600" y="4143375"/>
          <p14:tracePt t="28035" x="1982788" y="4214813"/>
          <p14:tracePt t="28052" x="1938338" y="4232275"/>
          <p14:tracePt t="28068" x="1839913" y="4295775"/>
          <p14:tracePt t="28085" x="1776413" y="4330700"/>
          <p14:tracePt t="28102" x="1643063" y="4429125"/>
          <p14:tracePt t="28118" x="1473200" y="4518025"/>
          <p14:tracePt t="28135" x="1446213" y="4545013"/>
          <p14:tracePt t="28152" x="1339850" y="4589463"/>
          <p14:tracePt t="28168" x="1295400" y="4625975"/>
          <p14:tracePt t="28185" x="1223963" y="4679950"/>
          <p14:tracePt t="28202" x="1108075" y="4741863"/>
          <p14:tracePt t="28219" x="1036638" y="4776788"/>
          <p14:tracePt t="28235" x="776288" y="4894263"/>
          <p14:tracePt t="28252" x="669925" y="4929188"/>
          <p14:tracePt t="28271" x="652463" y="4946650"/>
          <p14:tracePt t="28285" x="571500" y="4973638"/>
          <p14:tracePt t="28303" x="517525" y="5000625"/>
          <p14:tracePt t="28332" x="490538" y="5027613"/>
          <p14:tracePt t="28351" x="455613" y="5037138"/>
          <p14:tracePt t="28362" x="401638" y="5062538"/>
          <p14:tracePt t="28383" x="384175" y="5081588"/>
          <p14:tracePt t="28393" x="366713" y="5089525"/>
          <p14:tracePt t="28412" x="347663" y="5099050"/>
          <p14:tracePt t="28424" x="347663" y="5108575"/>
          <p14:tracePt t="28457" x="347663" y="5116513"/>
          <p14:tracePt t="28963" x="357188" y="5116513"/>
          <p14:tracePt t="29104" x="366713" y="5116513"/>
          <p14:tracePt t="29116" x="419100" y="5108575"/>
          <p14:tracePt t="29134" x="490538" y="5072063"/>
          <p14:tracePt t="29153" x="536575" y="5045075"/>
          <p14:tracePt t="29165" x="704850" y="4956175"/>
          <p14:tracePt t="29185" x="750888" y="4929188"/>
          <p14:tracePt t="29199" x="919163" y="4830763"/>
          <p14:tracePt t="29217" x="990600" y="4795838"/>
          <p14:tracePt t="29238" x="1204913" y="4687888"/>
          <p14:tracePt t="29268" x="1322388" y="4625975"/>
          <p14:tracePt t="29278" x="1366838" y="4608513"/>
          <p14:tracePt t="29291" x="1500188" y="4527550"/>
          <p14:tracePt t="29309" x="1517650" y="4510088"/>
          <p14:tracePt t="29321" x="1562100" y="4483100"/>
          <p14:tracePt t="29349" x="1589088" y="4465638"/>
          <p14:tracePt t="29359" x="1616075" y="4446588"/>
          <p14:tracePt t="29372" x="1652588" y="4419600"/>
          <p14:tracePt t="29388" x="1724025" y="4367213"/>
          <p14:tracePt t="29405" x="1731963" y="4357688"/>
          <p14:tracePt t="29422" x="1795463" y="4286250"/>
          <p14:tracePt t="29439" x="1830388" y="4251325"/>
          <p14:tracePt t="29455" x="1874838" y="4187825"/>
          <p14:tracePt t="29472" x="1893888" y="4160838"/>
          <p14:tracePt t="29489" x="1938338" y="4089400"/>
          <p14:tracePt t="29506" x="1965325" y="4037013"/>
          <p14:tracePt t="29523" x="2027238" y="3919538"/>
          <p14:tracePt t="29541" x="2054225" y="3848100"/>
          <p14:tracePt t="29560" x="2062163" y="3822700"/>
          <p14:tracePt t="29572" x="2089150" y="3751263"/>
          <p14:tracePt t="29592" x="2098675" y="3705225"/>
          <p14:tracePt t="29606" x="2133600" y="3608388"/>
          <p14:tracePt t="29624" x="2152650" y="3562350"/>
          <p14:tracePt t="29639" x="2179638" y="3473450"/>
          <p14:tracePt t="29656" x="2187575" y="3446463"/>
          <p14:tracePt t="29673" x="2205038" y="3384550"/>
          <p14:tracePt t="29689" x="2214563" y="3357563"/>
          <p14:tracePt t="29706" x="2241550" y="3268663"/>
          <p14:tracePt t="29723" x="2251075" y="3214688"/>
          <p14:tracePt t="29739" x="2268538" y="3108325"/>
          <p14:tracePt t="29756" x="2276475" y="3081338"/>
          <p14:tracePt t="29773" x="2295525" y="3017838"/>
          <p14:tracePt t="29789" x="2295525" y="2990850"/>
          <p14:tracePt t="29807" x="2303463" y="2946400"/>
          <p14:tracePt t="29824" x="2312988" y="2919413"/>
          <p14:tracePt t="29840" x="2322513" y="2867025"/>
          <p14:tracePt t="29856" x="2330450" y="2813050"/>
          <p14:tracePt t="29874" x="2339975" y="2803525"/>
          <p14:tracePt t="29890" x="2339975" y="2795588"/>
          <p14:tracePt t="29906" x="2339975" y="2776538"/>
          <p14:tracePt t="29924" x="2347913" y="2776538"/>
          <p14:tracePt t="30075" x="2347913" y="2768600"/>
          <p14:tracePt t="30113" x="2366963" y="2768600"/>
          <p14:tracePt t="30139" x="2366963" y="2751138"/>
          <p14:tracePt t="30158" x="2384425" y="2741613"/>
          <p14:tracePt t="30169" x="2393950" y="2732088"/>
          <p14:tracePt t="30189" x="2401888" y="2724150"/>
          <p14:tracePt t="30221" x="2411413" y="2724150"/>
          <p14:tracePt t="30248" x="2411413" y="2714625"/>
          <p14:tracePt t="30312" x="2419350" y="2714625"/>
          <p14:tracePt t="30486" x="2428875" y="2705100"/>
          <p14:tracePt t="30645" x="2438400" y="2705100"/>
          <p14:tracePt t="30690" x="2455863" y="2705100"/>
          <p14:tracePt t="30709" x="2465388" y="2705100"/>
          <p14:tracePt t="30720" x="2490788" y="2705100"/>
          <p14:tracePt t="30743" x="2544763" y="2705100"/>
          <p14:tracePt t="30775" x="2562225" y="2697163"/>
          <p14:tracePt t="30781" x="2589213" y="2697163"/>
          <p14:tracePt t="30810" x="2633663" y="2697163"/>
          <p14:tracePt t="30842" x="2643188" y="2697163"/>
          <p14:tracePt t="30846" x="2670175" y="2697163"/>
          <p14:tracePt t="30877" x="2724150" y="2697163"/>
          <p14:tracePt t="30909" x="2759075" y="2697163"/>
          <p14:tracePt t="30912" x="2768600" y="2697163"/>
          <p14:tracePt t="30944" x="2803525" y="2687638"/>
          <p14:tracePt t="30977" x="2813050" y="2687638"/>
          <p14:tracePt t="30988" x="2840038" y="2687638"/>
          <p14:tracePt t="31010" x="2884488" y="2687638"/>
          <p14:tracePt t="31046" x="2901950" y="2687638"/>
          <p14:tracePt t="31050" x="2928938" y="2679700"/>
          <p14:tracePt t="31077" x="2965450" y="2679700"/>
          <p14:tracePt t="31110" x="2990850" y="2679700"/>
          <p14:tracePt t="31118" x="3009900" y="2679700"/>
          <p14:tracePt t="31144" x="3071813" y="2679700"/>
          <p14:tracePt t="31177" x="3116263" y="2679700"/>
          <p14:tracePt t="31180" x="3143250" y="2679700"/>
          <p14:tracePt t="31211" x="3187700" y="2679700"/>
          <p14:tracePt t="31244" x="3197225" y="2679700"/>
          <p14:tracePt t="31261" x="3214688" y="2679700"/>
          <p14:tracePt t="31293" x="3241675" y="2679700"/>
          <p14:tracePt t="31307" x="3251200" y="2679700"/>
          <p14:tracePt t="31328" x="3259138" y="2679700"/>
          <p14:tracePt t="31364" x="3259138" y="2660650"/>
          <p14:tracePt t="32118" x="3259138" y="2625725"/>
          <p14:tracePt t="32136" x="3259138" y="2616200"/>
          <p14:tracePt t="32157" x="3259138" y="2608263"/>
          <p14:tracePt t="32306" x="3251200" y="2608263"/>
          <p14:tracePt t="32387" x="3241675" y="2589213"/>
          <p14:tracePt t="32686" x="3232150" y="2571750"/>
          <p14:tracePt t="32704" x="3224213" y="2562225"/>
          <p14:tracePt t="32716" x="3214688" y="2536825"/>
          <p14:tracePt t="32748" x="3214688" y="2527300"/>
          <p14:tracePt t="32793" x="3205163" y="2527300"/>
          <p14:tracePt t="32859" x="3205163" y="2509838"/>
          <p14:tracePt t="32878" x="3197225" y="2500313"/>
          <p14:tracePt t="32899" x="3187700" y="2482850"/>
          <p14:tracePt t="32931" x="3187700" y="2473325"/>
          <p14:tracePt t="32963" x="3187700" y="2482850"/>
          <p14:tracePt t="33492" x="3187700" y="2509838"/>
          <p14:tracePt t="33537" x="3187700" y="2517775"/>
          <p14:tracePt t="33549" x="3187700" y="2554288"/>
          <p14:tracePt t="33571" x="3187700" y="2571750"/>
          <p14:tracePt t="33604" x="3187700" y="2581275"/>
          <p14:tracePt t="33635" x="3187700" y="2598738"/>
          <p14:tracePt t="33667" x="3187700" y="2625725"/>
          <p14:tracePt t="33699" x="3197225" y="2633663"/>
          <p14:tracePt t="33710" x="3197225" y="2643188"/>
          <p14:tracePt t="33742" x="3197225" y="2652713"/>
          <p14:tracePt t="33769" x="3197225" y="2660650"/>
          <p14:tracePt t="33801" x="3187700" y="2714625"/>
          <p14:tracePt t="33836" x="3152775" y="2803525"/>
          <p14:tracePt t="33839" x="3116263" y="2894013"/>
          <p14:tracePt t="33871" x="3108325" y="2955925"/>
          <p14:tracePt t="33902" x="3081338" y="3116263"/>
          <p14:tracePt t="33936" x="3044825" y="3268663"/>
          <p14:tracePt t="33968" x="3027363" y="3330575"/>
          <p14:tracePt t="33975" x="2990850" y="3465513"/>
          <p14:tracePt t="34007" x="2990850" y="3589338"/>
          <p14:tracePt t="34036" x="2990850" y="3786188"/>
          <p14:tracePt t="34069" x="2990850" y="3875088"/>
          <p14:tracePt t="34100" x="2990850" y="3894138"/>
          <p14:tracePt t="34114" x="3017838" y="3973513"/>
          <p14:tracePt t="34146" x="3054350" y="4108450"/>
          <p14:tracePt t="34170" x="3098800" y="4241800"/>
          <p14:tracePt t="34202" x="3133725" y="4340225"/>
          <p14:tracePt t="34235" x="3143250" y="4384675"/>
          <p14:tracePt t="34244" x="3179763" y="4465638"/>
          <p14:tracePt t="34276" x="3197225" y="4500563"/>
          <p14:tracePt t="34304" x="3241675" y="4616450"/>
          <p14:tracePt t="34336" x="3286125" y="4697413"/>
          <p14:tracePt t="34368" x="3313113" y="4751388"/>
          <p14:tracePt t="34371" x="3340100" y="4786313"/>
          <p14:tracePt t="34403" x="3367088" y="4813300"/>
          <p14:tracePt t="34436" x="3375025" y="4830763"/>
          <p14:tracePt t="34461" x="3375025" y="4840288"/>
          <p14:tracePt t="34493" x="3394075" y="4857750"/>
          <p14:tracePt t="34510" x="3402013" y="4875213"/>
          <p14:tracePt t="34545" x="3419475" y="4902200"/>
          <p14:tracePt t="34603" x="3419475" y="4919663"/>
          <p14:tracePt t="34635" x="3438525" y="4938713"/>
          <p14:tracePt t="34653" x="3455988" y="4956175"/>
          <p14:tracePt t="34685" x="3455988" y="4965700"/>
          <p14:tracePt t="34705" x="3465513" y="4973638"/>
          <p14:tracePt t="34737" x="3465513" y="4983163"/>
          <p14:tracePt t="34780" x="3473450" y="4983163"/>
          <p14:tracePt t="34823" x="3473450" y="4991100"/>
          <p14:tracePt t="35126" x="3473450" y="5000625"/>
          <p14:tracePt t="35299" x="3482975" y="5000625"/>
          <p14:tracePt t="35422" x="3482975" y="5010150"/>
          <p14:tracePt t="35645" x="3482975" y="5018088"/>
          <p14:tracePt t="36098" x="3490913" y="5018088"/>
          <p14:tracePt t="36116" x="3490913" y="5027613"/>
          <p14:tracePt t="36164" x="3500438" y="5027613"/>
          <p14:tracePt t="36927" x="3500438" y="5037138"/>
          <p14:tracePt t="37045" x="3500438" y="5027613"/>
          <p14:tracePt t="37327" x="3500438" y="5018088"/>
          <p14:tracePt t="37340" x="3509963" y="5018088"/>
          <p14:tracePt t="37357" x="3509963" y="5010150"/>
          <p14:tracePt t="37379" x="3509963" y="4991100"/>
          <p14:tracePt t="37411" x="3517900" y="4973638"/>
          <p14:tracePt t="37419" x="3536950" y="4938713"/>
          <p14:tracePt t="37452" x="3536950" y="4929188"/>
          <p14:tracePt t="37480" x="3544888" y="4884738"/>
          <p14:tracePt t="37513" x="3554413" y="4867275"/>
          <p14:tracePt t="37516" x="3562350" y="4822825"/>
          <p14:tracePt t="37547" x="3571875" y="4776788"/>
          <p14:tracePt t="37580" x="3581400" y="4741863"/>
          <p14:tracePt t="37594" x="3581400" y="4732338"/>
          <p14:tracePt t="37613" x="3589338" y="4697413"/>
          <p14:tracePt t="37645" x="3589338" y="4687888"/>
          <p14:tracePt t="37655" x="3589338" y="4679950"/>
          <p14:tracePt t="37680" x="3589338" y="4660900"/>
          <p14:tracePt t="37712" x="3589338" y="4643438"/>
          <p14:tracePt t="37717" x="3589338" y="4625975"/>
          <p14:tracePt t="37747" x="3589338" y="4616450"/>
          <p14:tracePt t="37811" x="3589338" y="4608513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14400"/>
            <a:ext cx="6293894" cy="4301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Program Counter of Other Thread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34381" y="3351465"/>
            <a:ext cx="5369969" cy="20522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34381" y="1179700"/>
            <a:ext cx="5369969" cy="102647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2478630">
            <a:off x="-65768" y="3888149"/>
            <a:ext cx="2400300" cy="447950"/>
          </a:xfrm>
          <a:prstGeom prst="rightArrow">
            <a:avLst>
              <a:gd name="adj1" fmla="val 75656"/>
              <a:gd name="adj2" fmla="val 46335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 of thread 1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84764"/>
      </p:ext>
    </p:extLst>
  </p:cSld>
  <p:clrMapOvr>
    <a:masterClrMapping/>
  </p:clrMapOvr>
  <p:transition advTm="2862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30" x="3589338" y="4616450"/>
          <p14:tracePt t="1200" x="3598863" y="4616450"/>
          <p14:tracePt t="1242" x="3598863" y="4598988"/>
          <p14:tracePt t="1480" x="3598863" y="4581525"/>
          <p14:tracePt t="1491" x="3598863" y="4537075"/>
          <p14:tracePt t="1511" x="3598863" y="4491038"/>
          <p14:tracePt t="1535" x="3616325" y="4375150"/>
          <p14:tracePt t="1567" x="3625850" y="4313238"/>
          <p14:tracePt t="1571" x="3670300" y="4098925"/>
          <p14:tracePt t="1604" x="3687763" y="3867150"/>
          <p14:tracePt t="1635" x="3714750" y="3670300"/>
          <p14:tracePt t="1654" x="3732213" y="3589338"/>
          <p14:tracePt t="1678" x="3741738" y="3544888"/>
          <p14:tracePt t="1702" x="3759200" y="3429000"/>
          <p14:tracePt t="1734" x="3768725" y="3411538"/>
          <p14:tracePt t="1745" x="3768725" y="3394075"/>
          <p14:tracePt t="1792" x="3768725" y="3384550"/>
          <p14:tracePt t="1824" x="3751263" y="3402013"/>
          <p14:tracePt t="1887" x="3732213" y="3429000"/>
          <p14:tracePt t="1904" x="3724275" y="3438525"/>
          <p14:tracePt t="1916" x="3724275" y="3446463"/>
          <p14:tracePt t="1935" x="3697288" y="3465513"/>
          <p14:tracePt t="1972" x="3697288" y="3473450"/>
          <p14:tracePt t="2002" x="3697288" y="3482975"/>
          <p14:tracePt t="2034" x="3687763" y="3482975"/>
          <p14:tracePt t="2044" x="3679825" y="3482975"/>
          <p14:tracePt t="2073" x="3670300" y="3500438"/>
          <p14:tracePt t="2103" x="3643313" y="3536950"/>
          <p14:tracePt t="2135" x="3643313" y="3554413"/>
          <p14:tracePt t="2139" x="3643313" y="3562350"/>
          <p14:tracePt t="2170" x="3633788" y="3571875"/>
          <p14:tracePt t="2202" x="3633788" y="3589338"/>
          <p14:tracePt t="2220" x="3625850" y="3589338"/>
          <p14:tracePt t="2832" x="3616325" y="3598863"/>
          <p14:tracePt t="2880" x="3616325" y="3616325"/>
          <p14:tracePt t="2892" x="3608388" y="3687763"/>
          <p14:tracePt t="2912" x="3608388" y="3714750"/>
          <p14:tracePt t="2938" x="3598863" y="3786188"/>
          <p14:tracePt t="2972" x="3571875" y="3875088"/>
          <p14:tracePt t="2976" x="3509963" y="4017963"/>
          <p14:tracePt t="3007" x="3429000" y="4205288"/>
          <p14:tracePt t="3042" x="3348038" y="4375150"/>
          <p14:tracePt t="3073" x="3295650" y="4518025"/>
          <p14:tracePt t="3104" x="3276600" y="4545013"/>
          <p14:tracePt t="3109" x="3241675" y="4616450"/>
          <p14:tracePt t="3139" x="3197225" y="4687888"/>
          <p14:tracePt t="3171" x="3187700" y="4714875"/>
          <p14:tracePt t="3174" x="3143250" y="4776788"/>
          <p14:tracePt t="3205" x="3125788" y="4813300"/>
          <p14:tracePt t="3222" x="3108325" y="4822825"/>
          <p14:tracePt t="3250" x="3081338" y="4867275"/>
          <p14:tracePt t="3273" x="3027363" y="4938713"/>
          <p14:tracePt t="3305" x="3017838" y="4956175"/>
          <p14:tracePt t="3314" x="2982913" y="5018088"/>
          <p14:tracePt t="3340" x="2938463" y="5108575"/>
          <p14:tracePt t="3372" x="2928938" y="5116513"/>
          <p14:tracePt t="3379" x="2901950" y="5170488"/>
          <p14:tracePt t="3406" x="2867025" y="5224463"/>
          <p14:tracePt t="3438" x="2867025" y="5232400"/>
          <p14:tracePt t="3445" x="2867025" y="5241925"/>
          <p14:tracePt t="3473" x="2867025" y="5259388"/>
          <p14:tracePt t="3504" x="2857500" y="5259388"/>
          <p14:tracePt t="3724" x="2847975" y="5251450"/>
          <p14:tracePt t="3744" x="2840038" y="5241925"/>
          <p14:tracePt t="3755" x="2840038" y="5251450"/>
          <p14:tracePt t="4308" x="2847975" y="5251450"/>
          <p14:tracePt t="4466" x="2847975" y="5259388"/>
          <p14:tracePt t="4732" x="2857500" y="5259388"/>
          <p14:tracePt t="4843" x="2857500" y="5268913"/>
          <p14:tracePt t="4967" x="2867025" y="5268913"/>
          <p14:tracePt t="5016" x="2867025" y="5276850"/>
          <p14:tracePt t="5223" x="2874963" y="5276850"/>
          <p14:tracePt t="5281" x="2884488" y="5276850"/>
          <p14:tracePt t="6830" x="2894013" y="5276850"/>
          <p14:tracePt t="10129" x="2894013" y="5286375"/>
          <p14:tracePt t="10943" x="2884488" y="5286375"/>
          <p14:tracePt t="11018" x="2901950" y="5286375"/>
          <p14:tracePt t="11143" x="2928938" y="5286375"/>
          <p14:tracePt t="11170" x="2938463" y="5286375"/>
          <p14:tracePt t="11182" x="2965450" y="5286375"/>
          <p14:tracePt t="11213" x="2973388" y="5286375"/>
          <p14:tracePt t="11232" x="2982913" y="5276850"/>
          <p14:tracePt t="11263" x="3000375" y="5276850"/>
          <p14:tracePt t="11296" x="3009900" y="5276850"/>
          <p14:tracePt t="11306" x="3017838" y="5268913"/>
          <p14:tracePt t="11338" x="3027363" y="5268913"/>
          <p14:tracePt t="11364" x="3054350" y="5259388"/>
          <p14:tracePt t="11395" x="3062288" y="5259388"/>
          <p14:tracePt t="11427" x="3071813" y="5259388"/>
          <p14:tracePt t="11431" x="3081338" y="5259388"/>
          <p14:tracePt t="11476" x="3089275" y="5251450"/>
          <p14:tracePt t="11527" x="3098800" y="5251450"/>
          <p14:tracePt t="11682" x="3108325" y="5251450"/>
          <p14:tracePt t="12513" x="3116263" y="5251450"/>
          <p14:tracePt t="12612" x="3125788" y="5251450"/>
          <p14:tracePt t="13473" x="3133725" y="5251450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Concurrent Activities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2082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3434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385736"/>
      </p:ext>
    </p:extLst>
  </p:cSld>
  <p:clrMapOvr>
    <a:masterClrMapping/>
  </p:clrMapOvr>
  <p:transition advTm="83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12" x="3133725" y="5259388"/>
          <p14:tracePt t="5193" x="3143250" y="5268913"/>
          <p14:tracePt t="5205" x="3160713" y="5286375"/>
          <p14:tracePt t="5224" x="3187700" y="5330825"/>
          <p14:tracePt t="5237" x="3268663" y="5402263"/>
          <p14:tracePt t="5263" x="3322638" y="5456238"/>
          <p14:tracePt t="5276" x="3411538" y="5545138"/>
          <p14:tracePt t="5287" x="3517900" y="5626100"/>
          <p14:tracePt t="5301" x="3965575" y="5902325"/>
          <p14:tracePt t="5319" x="4108450" y="5991225"/>
          <p14:tracePt t="5335" x="4572000" y="6251575"/>
          <p14:tracePt t="5351" x="4670425" y="6323013"/>
          <p14:tracePt t="5368" x="4973638" y="6473825"/>
          <p14:tracePt t="5385" x="5045075" y="6527800"/>
          <p14:tracePt t="5402" x="5313363" y="6661150"/>
          <p14:tracePt t="5418" x="5384800" y="6697663"/>
          <p14:tracePt t="5436" x="5661025" y="6813550"/>
          <p14:tracePt t="5452" x="5768975" y="6848475"/>
          <p14:tracePt t="5468" x="6037263" y="6848475"/>
          <p14:tracePt t="5485" x="6089650" y="6848475"/>
          <p14:tracePt t="5502" x="6375400" y="6848475"/>
          <p14:tracePt t="5520" x="6500813" y="6848475"/>
          <p14:tracePt t="5538" x="6554788" y="6848475"/>
          <p14:tracePt t="5552" x="6732588" y="6848475"/>
          <p14:tracePt t="5569" x="6831013" y="6848475"/>
          <p14:tracePt t="5585" x="7062788" y="6848475"/>
          <p14:tracePt t="5602" x="7134225" y="6848475"/>
          <p14:tracePt t="5619" x="7269163" y="6848475"/>
          <p14:tracePt t="5636" x="7375525" y="6848475"/>
          <p14:tracePt t="5665" x="7402513" y="6848475"/>
          <p14:tracePt t="5677" x="7572375" y="6840538"/>
          <p14:tracePt t="5696" x="7643813" y="6840538"/>
          <p14:tracePt t="5708" x="7796213" y="6831013"/>
          <p14:tracePt t="5727" x="7867650" y="6823075"/>
          <p14:tracePt t="5739" x="7991475" y="6796088"/>
          <p14:tracePt t="5758" x="8018463" y="6786563"/>
          <p14:tracePt t="5771" x="8089900" y="6742113"/>
          <p14:tracePt t="5789" x="8108950" y="6742113"/>
          <p14:tracePt t="5803" x="8134350" y="6715125"/>
          <p14:tracePt t="5821" x="8205788" y="6653213"/>
          <p14:tracePt t="5854" x="8215313" y="6626225"/>
          <p14:tracePt t="5865" x="8242300" y="6589713"/>
          <p14:tracePt t="5886" x="8251825" y="6572250"/>
          <p14:tracePt t="5899" x="8251825" y="6537325"/>
          <p14:tracePt t="5926" x="8251825" y="6518275"/>
          <p14:tracePt t="5946" x="8232775" y="6483350"/>
          <p14:tracePt t="5973" x="8215313" y="6429375"/>
          <p14:tracePt t="5991" x="8180388" y="6348413"/>
          <p14:tracePt t="6010" x="8153400" y="6303963"/>
          <p14:tracePt t="6022" x="8126413" y="6242050"/>
          <p14:tracePt t="6050" x="8116888" y="6205538"/>
          <p14:tracePt t="6061" x="8108950" y="6180138"/>
          <p14:tracePt t="6074" x="8081963" y="6116638"/>
          <p14:tracePt t="6088" x="8037513" y="6010275"/>
          <p14:tracePt t="6104" x="7912100" y="5732463"/>
          <p14:tracePt t="6121" x="7867650" y="5626100"/>
          <p14:tracePt t="6137" x="7705725" y="5303838"/>
          <p14:tracePt t="6154" x="7643813" y="5153025"/>
          <p14:tracePt t="6171" x="7510463" y="4795838"/>
          <p14:tracePt t="6187" x="7483475" y="4687888"/>
          <p14:tracePt t="6204" x="7429500" y="4491038"/>
          <p14:tracePt t="6221" x="7419975" y="4465638"/>
          <p14:tracePt t="6237" x="7402513" y="4367213"/>
          <p14:tracePt t="6254" x="7402513" y="4357688"/>
          <p14:tracePt t="6271" x="7385050" y="4232275"/>
          <p14:tracePt t="6288" x="7367588" y="4143375"/>
          <p14:tracePt t="6308" x="7348538" y="4081463"/>
          <p14:tracePt t="6321" x="7304088" y="3973513"/>
          <p14:tracePt t="6341" x="7296150" y="3919538"/>
          <p14:tracePt t="6356" x="7242175" y="3768725"/>
          <p14:tracePt t="6371" x="7224713" y="3741738"/>
          <p14:tracePt t="6388" x="7197725" y="3679825"/>
          <p14:tracePt t="6405" x="7188200" y="3652838"/>
          <p14:tracePt t="6421" x="7143750" y="3581400"/>
          <p14:tracePt t="6438" x="7116763" y="3536950"/>
          <p14:tracePt t="6455" x="7018338" y="3367088"/>
          <p14:tracePt t="6471" x="6983413" y="3295650"/>
          <p14:tracePt t="6488" x="6884988" y="3125788"/>
          <p14:tracePt t="6505" x="6858000" y="3071813"/>
          <p14:tracePt t="6522" x="6804025" y="2973388"/>
          <p14:tracePt t="6538" x="6786563" y="2955925"/>
          <p14:tracePt t="6555" x="6742113" y="2857500"/>
          <p14:tracePt t="6572" x="6732588" y="2840038"/>
          <p14:tracePt t="6591" x="6697663" y="2803525"/>
          <p14:tracePt t="6623" x="6688138" y="2795588"/>
          <p14:tracePt t="6637" x="6643688" y="2751138"/>
          <p14:tracePt t="6653" x="6616700" y="2732088"/>
          <p14:tracePt t="6665" x="6572250" y="2697163"/>
          <p14:tracePt t="6684" x="6562725" y="2687638"/>
          <p14:tracePt t="6712" x="6518275" y="2687638"/>
          <p14:tracePt t="6731" x="6500813" y="2697163"/>
          <p14:tracePt t="6746" x="6438900" y="2724150"/>
          <p14:tracePt t="6762" x="6429375" y="2724150"/>
          <p14:tracePt t="6775" x="6394450" y="2759075"/>
          <p14:tracePt t="6793" x="6367463" y="2776538"/>
          <p14:tracePt t="6805" x="6348413" y="2822575"/>
          <p14:tracePt t="6832" x="6340475" y="2840038"/>
          <p14:tracePt t="6845" x="6323013" y="2867025"/>
          <p14:tracePt t="6857" x="6323013" y="2894013"/>
          <p14:tracePt t="6876" x="6303963" y="2901950"/>
          <p14:tracePt t="6889" x="6286500" y="2955925"/>
          <p14:tracePt t="6908" x="6286500" y="2973388"/>
          <p14:tracePt t="6918" x="6269038" y="3017838"/>
          <p14:tracePt t="6938" x="6269038" y="3044825"/>
          <p14:tracePt t="6950" x="6269038" y="3152775"/>
          <p14:tracePt t="6969" x="6286500" y="3251200"/>
          <p14:tracePt t="6981" x="6367463" y="3490913"/>
          <p14:tracePt t="7000" x="6394450" y="3536950"/>
          <p14:tracePt t="7012" x="6473825" y="3670300"/>
          <p14:tracePt t="7031" x="6500813" y="3714750"/>
          <p14:tracePt t="7043" x="6599238" y="3848100"/>
          <p14:tracePt t="7062" x="6661150" y="3919538"/>
          <p14:tracePt t="7074" x="6813550" y="4098925"/>
          <p14:tracePt t="7094" x="6875463" y="4170363"/>
          <p14:tracePt t="7107" x="7010400" y="4313238"/>
          <p14:tracePt t="7124" x="7027863" y="4330700"/>
          <p14:tracePt t="7140" x="7197725" y="4518025"/>
          <p14:tracePt t="7157" x="7277100" y="4598988"/>
          <p14:tracePt t="7174" x="7473950" y="4795838"/>
          <p14:tracePt t="7190" x="7715250" y="5037138"/>
          <p14:tracePt t="7207" x="7796213" y="5108575"/>
          <p14:tracePt t="7224" x="7902575" y="5205413"/>
          <p14:tracePt t="7240" x="7939088" y="5241925"/>
          <p14:tracePt t="7258" x="7956550" y="5251450"/>
          <p14:tracePt t="7274" x="7966075" y="5259388"/>
          <p14:tracePt t="7293" x="8010525" y="5268913"/>
          <p14:tracePt t="7312" x="8072438" y="5295900"/>
          <p14:tracePt t="7331" x="8134350" y="5313363"/>
          <p14:tracePt t="7343" x="8180388" y="5330825"/>
          <p14:tracePt t="7357" x="8323263" y="5384800"/>
          <p14:tracePt t="7376" x="8348663" y="5394325"/>
          <p14:tracePt t="7391" x="8447088" y="5411788"/>
          <p14:tracePt t="7408" x="8474075" y="5419725"/>
          <p14:tracePt t="7424" x="8537575" y="5419725"/>
          <p14:tracePt t="7441" x="8609013" y="5419725"/>
          <p14:tracePt t="7458" x="8653463" y="5419725"/>
          <p14:tracePt t="7474" x="8751888" y="5429250"/>
          <p14:tracePt t="7491" x="8786813" y="5429250"/>
          <p14:tracePt t="7508" x="8894763" y="5429250"/>
          <p14:tracePt t="7525" x="8920163" y="5429250"/>
          <p14:tracePt t="7542" x="9028113" y="5419725"/>
          <p14:tracePt t="7558" x="9055100" y="5419725"/>
          <p14:tracePt t="7575" x="9126538" y="5394325"/>
          <p14:tracePt t="7592" x="9134475" y="5394325"/>
          <p14:tracePt t="7608" x="9134475" y="5375275"/>
          <p14:tracePt t="7625" x="9134475" y="5367338"/>
          <p14:tracePt t="7658" x="9134475" y="5348288"/>
          <p14:tracePt t="7689" x="9134475" y="5340350"/>
          <p14:tracePt t="7707" x="9134475" y="5330825"/>
          <p14:tracePt t="7719" x="9134475" y="5322888"/>
          <p14:tracePt t="7781" x="9134475" y="5313363"/>
          <p14:tracePt t="7800" x="9134475" y="5303838"/>
          <p14:tracePt t="7812" x="9134475" y="5295900"/>
          <p14:tracePt t="7832" x="9134475" y="5286375"/>
          <p14:tracePt t="7845" x="9134475" y="5276850"/>
          <p14:tracePt t="7862" x="9134475" y="5268913"/>
          <p14:tracePt t="7876" x="9134475" y="5241925"/>
          <p14:tracePt t="7893" x="9134475" y="5205413"/>
          <p14:tracePt t="7925" x="9134475" y="5197475"/>
          <p14:tracePt t="7937" x="9134475" y="5187950"/>
          <p14:tracePt t="7957" x="9134475" y="5143500"/>
          <p14:tracePt t="7991" x="9134475" y="5126038"/>
          <p14:tracePt t="8017" x="9134475" y="5116513"/>
          <p14:tracePt t="8038" x="9134475" y="5099050"/>
          <p14:tracePt t="8065" x="9134475" y="5089525"/>
          <p14:tracePt t="8083" x="9134475" y="5081588"/>
          <p14:tracePt t="8114" x="9134475" y="5072063"/>
          <p14:tracePt t="8256" x="9134475" y="5081588"/>
        </p14:tracePtLst>
      </p14:laserTraceLst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Concurrent Activities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5130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6466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482271" y="5435600"/>
            <a:ext cx="2819400" cy="1200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Processes/threads can execute concurrently in multi-processor, multi-core computers.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010150" y="5196977"/>
            <a:ext cx="2819400" cy="1477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On single-core, single-processor, a single processor/core interleaves their execution.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57381969"/>
      </p:ext>
    </p:extLst>
  </p:cSld>
  <p:clrMapOvr>
    <a:masterClrMapping/>
  </p:clrMapOvr>
  <p:transition advTm="2894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2" grpId="0" animBg="1"/>
      <p:bldP spid="1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Concurrency in “Real” Life</a:t>
            </a:r>
            <a:endParaRPr lang="en-US" dirty="0"/>
          </a:p>
        </p:txBody>
      </p:sp>
      <p:pic>
        <p:nvPicPr>
          <p:cNvPr id="107522" name="Picture 2" descr="http://www.owlnet.rice.edu/~avci/multitasking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57400" y="1295400"/>
            <a:ext cx="4419600" cy="4898648"/>
          </a:xfrm>
          <a:prstGeom prst="rect">
            <a:avLst/>
          </a:prstGeom>
          <a:noFill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516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Animation</a:t>
            </a:r>
          </a:p>
          <a:p>
            <a:r>
              <a:rPr lang="en-US" dirty="0" smtClean="0"/>
              <a:t>Command Object</a:t>
            </a:r>
          </a:p>
          <a:p>
            <a:pPr lvl="1"/>
            <a:r>
              <a:rPr lang="en-US" dirty="0" smtClean="0"/>
              <a:t>Object representing an action invocation such as “Do your homework”.</a:t>
            </a:r>
          </a:p>
          <a:p>
            <a:r>
              <a:rPr lang="en-US" dirty="0" smtClean="0"/>
              <a:t>Threads</a:t>
            </a:r>
          </a:p>
          <a:p>
            <a:pPr lvl="1"/>
            <a:r>
              <a:rPr lang="en-US" dirty="0" smtClean="0"/>
              <a:t>Support non blocking action invocation.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85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Concurrency and Interleaving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2082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63600" y="38100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200400"/>
            <a:ext cx="5448300" cy="1524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600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9" name="Rectangle 8"/>
          <p:cNvSpPr/>
          <p:nvPr/>
        </p:nvSpPr>
        <p:spPr>
          <a:xfrm>
            <a:off x="2249714" y="4999038"/>
            <a:ext cx="5448300" cy="1524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914400" y="54102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936595"/>
      </p:ext>
    </p:extLst>
  </p:cSld>
  <p:clrMapOvr>
    <a:masterClrMapping/>
  </p:clrMapOvr>
  <p:transition advTm="904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Concurrency and Interleaving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8200" y="24368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200400"/>
            <a:ext cx="5448300" cy="1524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600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9" name="Rectangle 8"/>
          <p:cNvSpPr/>
          <p:nvPr/>
        </p:nvSpPr>
        <p:spPr>
          <a:xfrm>
            <a:off x="2249714" y="4999038"/>
            <a:ext cx="5448300" cy="1524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863600" y="41132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914400" y="54102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097946"/>
      </p:ext>
    </p:extLst>
  </p:cSld>
  <p:clrMapOvr>
    <a:masterClrMapping/>
  </p:clrMapOvr>
  <p:transition advTm="10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Concurrency and Interleaving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249714" y="3200400"/>
            <a:ext cx="5448300" cy="1524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600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9" name="Rectangle 8"/>
          <p:cNvSpPr/>
          <p:nvPr/>
        </p:nvSpPr>
        <p:spPr>
          <a:xfrm>
            <a:off x="2249714" y="4999038"/>
            <a:ext cx="5448300" cy="1524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997857" y="5638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838200" y="24368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63600" y="3352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097946"/>
      </p:ext>
    </p:extLst>
  </p:cSld>
  <p:clrMapOvr>
    <a:masterClrMapping/>
  </p:clrMapOvr>
  <p:transition advTm="117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Concurrency And Interleaving</a:t>
            </a:r>
            <a:endParaRPr lang="en-US" dirty="0"/>
          </a:p>
        </p:txBody>
      </p:sp>
      <p:pic>
        <p:nvPicPr>
          <p:cNvPr id="4" name="Picture 2" descr="http://www.bridalbuds.com/wp-content/uploads/juggl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895600" y="1143000"/>
            <a:ext cx="3048000" cy="40005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381000" y="5334000"/>
            <a:ext cx="27432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Two hands serving three balls ~ two cores serving three threads.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191000" y="5257800"/>
            <a:ext cx="4114800" cy="12003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While a ball is the air the other balls can be served ~ while a thread is waiting for user input or sleeping, others can be served.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983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  <p:bldP spid="6" grpId="0" animBg="1"/>
    </p:bldLst>
  </p:timing>
  <p:extLst>
    <p:ext uri="{3A86A75C-4F4B-4683-9AE1-C65F6400EC91}">
      <p14:laserTraceLst xmlns:p14="http://schemas.microsoft.com/office/powerpoint/2010/main">
        <p14:tracePtLst>
          <p14:tracePt t="18340" x="9134475" y="5072063"/>
          <p14:tracePt t="18423" x="9134475" y="5045075"/>
          <p14:tracePt t="18450" x="9134475" y="5000625"/>
          <p14:tracePt t="18461" x="9134475" y="4956175"/>
          <p14:tracePt t="18473" x="9134475" y="4919663"/>
          <p14:tracePt t="18499" x="9134475" y="4751388"/>
          <p14:tracePt t="18531" x="9134475" y="4679950"/>
          <p14:tracePt t="18535" x="9134475" y="4660900"/>
          <p14:tracePt t="18565" x="9134475" y="4537075"/>
          <p14:tracePt t="18598" x="9134475" y="4465638"/>
          <p14:tracePt t="18615" x="9134475" y="4429125"/>
          <p14:tracePt t="18632" x="9134475" y="4348163"/>
          <p14:tracePt t="18665" x="9134475" y="4268788"/>
          <p14:tracePt t="18677" x="9134475" y="4241800"/>
          <p14:tracePt t="18699" x="9134475" y="4071938"/>
          <p14:tracePt t="18731" x="9099550" y="3822700"/>
          <p14:tracePt t="18740" x="9082088" y="3697288"/>
          <p14:tracePt t="18766" x="9063038" y="3509963"/>
          <p14:tracePt t="18798" x="9063038" y="3357563"/>
          <p14:tracePt t="18804" x="9063038" y="3295650"/>
          <p14:tracePt t="18833" x="9018588" y="3125788"/>
          <p14:tracePt t="18865" x="9010650" y="3108325"/>
          <p14:tracePt t="18868" x="9001125" y="3089275"/>
          <p14:tracePt t="18900" x="8974138" y="3081338"/>
          <p14:tracePt t="18909" x="8885238" y="3027363"/>
          <p14:tracePt t="18933" x="8562975" y="2919413"/>
          <p14:tracePt t="18965" x="8420100" y="2884488"/>
          <p14:tracePt t="18978" x="8367713" y="2874963"/>
          <p14:tracePt t="19000" x="8180388" y="2847975"/>
          <p14:tracePt t="19032" x="7966075" y="2795588"/>
          <p14:tracePt t="19038" x="7858125" y="2786063"/>
          <p14:tracePt t="19067" x="7269163" y="2670175"/>
          <p14:tracePt t="19101" x="7000875" y="2608263"/>
          <p14:tracePt t="19118" x="6911975" y="2589213"/>
          <p14:tracePt t="19134" x="6634163" y="2527300"/>
          <p14:tracePt t="19166" x="6438900" y="2490788"/>
          <p14:tracePt t="19179" x="6411913" y="2482850"/>
          <p14:tracePt t="19201" x="6232525" y="2428875"/>
          <p14:tracePt t="19232" x="6116638" y="2384425"/>
          <p14:tracePt t="19237" x="5902325" y="2259013"/>
          <p14:tracePt t="19267" x="5705475" y="2143125"/>
          <p14:tracePt t="19299" x="5572125" y="2081213"/>
          <p14:tracePt t="19310" x="5545138" y="2054225"/>
          <p14:tracePt t="19333" x="5429250" y="1982788"/>
          <p14:tracePt t="19366" x="5375275" y="1946275"/>
          <p14:tracePt t="19369" x="5357813" y="1928813"/>
          <p14:tracePt t="19400" x="5357813" y="1919288"/>
          <p14:tracePt t="19449" x="5357813" y="1911350"/>
          <p14:tracePt t="19460" x="5348288" y="1857375"/>
          <p14:tracePt t="19480" x="5348288" y="1812925"/>
          <p14:tracePt t="19501" x="5303838" y="1704975"/>
          <p14:tracePt t="19533" x="5268913" y="1643063"/>
        </p14:tracePtLst>
      </p14:laserTraceLst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Interleaving Activities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 smtClean="0"/>
              <a:t>Each interleaved activity is associated with its own program counter, which marks the next statement  to be executed</a:t>
            </a:r>
            <a:r>
              <a:rPr lang="en-US" sz="2800" dirty="0"/>
              <a:t> </a:t>
            </a:r>
            <a:r>
              <a:rPr lang="en-US" sz="2800" dirty="0" smtClean="0"/>
              <a:t>for that activity.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At  any one time, a single CPU executes  the statement of only one activity called the current activity.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The CPU does not wait for the current activity to complete before switching to another activity.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400" dirty="0" smtClean="0"/>
          </a:p>
          <a:p>
            <a:pPr>
              <a:lnSpc>
                <a:spcPct val="90000"/>
              </a:lnSpc>
            </a:pPr>
            <a:endParaRPr lang="en-US" sz="2800" dirty="0" smtClean="0"/>
          </a:p>
          <a:p>
            <a:pPr>
              <a:lnSpc>
                <a:spcPct val="90000"/>
              </a:lnSpc>
              <a:buNone/>
            </a:pPr>
            <a:endParaRPr lang="en-US" sz="2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371600" y="5105400"/>
            <a:ext cx="56388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How should we create a separate thread to execute </a:t>
            </a:r>
            <a:r>
              <a:rPr lang="en-US" dirty="0" err="1" smtClean="0"/>
              <a:t>animateFromOrigin</a:t>
            </a:r>
            <a:r>
              <a:rPr lang="en-US" dirty="0" smtClean="0"/>
              <a:t>?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71600" y="5867400"/>
            <a:ext cx="5638800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Java creates the threads.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371600" y="6412468"/>
            <a:ext cx="5638800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Requires us to tell it what method to execute.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9837272"/>
      </p:ext>
    </p:extLst>
  </p:cSld>
  <p:clrMapOvr>
    <a:masterClrMapping/>
  </p:clrMapOvr>
  <p:transition advTm="766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Independent Animations?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1000" y="1143000"/>
            <a:ext cx="8305800" cy="457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main(String[]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(50,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oeFrame1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oeFrame1.setLocation(0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shuttle2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(100, 50);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oeFrame2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(shuttle2);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oeFrame2.setLocation(400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shuttleAnimator1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shuttleAnimator2 = 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();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 </a:t>
            </a:r>
            <a:endParaRPr lang="en-US" sz="1600" dirty="0" smtClean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shuttleAnimator1.animateFromOrigin(shuttle1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5,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shuttleAnimator2.animateFromOrigin(shuttle2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5, 100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Right Arrow 4"/>
          <p:cNvSpPr/>
          <p:nvPr/>
        </p:nvSpPr>
        <p:spPr>
          <a:xfrm rot="19496131">
            <a:off x="1645090" y="5346018"/>
            <a:ext cx="2509355" cy="1119012"/>
          </a:xfrm>
          <a:prstGeom prst="rightArrow">
            <a:avLst>
              <a:gd name="adj1" fmla="val 75656"/>
              <a:gd name="adj2" fmla="val 46335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Second animation waits for first one to finish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75666" y="4572000"/>
            <a:ext cx="6129933" cy="6858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418535" y="5715000"/>
            <a:ext cx="1905000" cy="80803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How to get two threads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05283842"/>
      </p:ext>
    </p:extLst>
  </p:cSld>
  <p:clrMapOvr>
    <a:masterClrMapping/>
  </p:clrMapOvr>
  <p:transition advTm="1075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8" grpId="0" animBg="1"/>
    </p:bldLst>
  </p:timing>
  <p:extLst>
    <p:ext uri="{3A86A75C-4F4B-4683-9AE1-C65F6400EC91}">
      <p14:laserTraceLst xmlns:p14="http://schemas.microsoft.com/office/powerpoint/2010/main">
        <p14:tracePtLst>
          <p14:tracePt t="2003" x="5268913" y="1660525"/>
          <p14:tracePt t="2281" x="5268913" y="1679575"/>
          <p14:tracePt t="2292" x="5251450" y="1714500"/>
          <p14:tracePt t="2312" x="5232400" y="1731963"/>
          <p14:tracePt t="2336" x="5180013" y="1803400"/>
          <p14:tracePt t="2370" x="5126038" y="1866900"/>
          <p14:tracePt t="2377" x="5108575" y="1901825"/>
          <p14:tracePt t="2403" x="4973638" y="2089150"/>
          <p14:tracePt t="2437" x="4946650" y="2133600"/>
          <p14:tracePt t="2448" x="4902200" y="2205038"/>
          <p14:tracePt t="2469" x="4840288" y="2347913"/>
          <p14:tracePt t="2502" x="4776788" y="2517775"/>
          <p14:tracePt t="2517" x="4759325" y="2581275"/>
          <p14:tracePt t="2537" x="4705350" y="2830513"/>
          <p14:tracePt t="2569" x="4687888" y="2919413"/>
          <p14:tracePt t="2578" x="4679950" y="2982913"/>
          <p14:tracePt t="2603" x="4679950" y="3089275"/>
          <p14:tracePt t="2636" x="4679950" y="3152775"/>
          <p14:tracePt t="2639" x="4660900" y="3402013"/>
          <p14:tracePt t="2671" x="4643438" y="3544888"/>
          <p14:tracePt t="2703" x="4625975" y="3625850"/>
          <p14:tracePt t="2719" x="4625975" y="3643313"/>
          <p14:tracePt t="2736" x="4616450" y="3751263"/>
          <p14:tracePt t="2769" x="4616450" y="3830638"/>
          <p14:tracePt t="2779" x="4616450" y="3929063"/>
          <p14:tracePt t="2803" x="4616450" y="4133850"/>
          <p14:tracePt t="2836" x="4643438" y="4232275"/>
          <p14:tracePt t="2843" x="4679950" y="4446588"/>
          <p14:tracePt t="2870" x="4714875" y="4660900"/>
          <p14:tracePt t="2902" x="4724400" y="4687888"/>
          <p14:tracePt t="2905" x="4741863" y="4786313"/>
          <p14:tracePt t="2937" x="4751388" y="4848225"/>
          <p14:tracePt t="2954" x="4759325" y="4929188"/>
          <p14:tracePt t="2987" x="4768850" y="4946650"/>
          <p14:tracePt t="3020" x="4776788" y="4983163"/>
          <p14:tracePt t="3037" x="4830763" y="5133975"/>
          <p14:tracePt t="3071" x="4848225" y="5170488"/>
          <p14:tracePt t="3076" x="4875213" y="5224463"/>
          <p14:tracePt t="3104" x="4894263" y="5251450"/>
          <p14:tracePt t="3137" x="4902200" y="5251450"/>
          <p14:tracePt t="3172" x="4911725" y="5251450"/>
          <p14:tracePt t="3191" x="4929188" y="5251450"/>
          <p14:tracePt t="3205" x="4965700" y="5241925"/>
          <p14:tracePt t="3238" x="5000625" y="5224463"/>
          <p14:tracePt t="3254" x="5027613" y="5214938"/>
          <p14:tracePt t="3271" x="5081588" y="5187950"/>
          <p14:tracePt t="3303" x="5126038" y="5160963"/>
          <p14:tracePt t="3315" x="5143500" y="5153025"/>
          <p14:tracePt t="3338" x="5214938" y="5099050"/>
          <p14:tracePt t="3370" x="5241925" y="5081588"/>
          <p14:tracePt t="3378" x="5286375" y="5037138"/>
          <p14:tracePt t="3405" x="5340350" y="4965700"/>
          <p14:tracePt t="3405" x="5348288" y="4946650"/>
          <p14:tracePt t="3438" x="5384800" y="4911725"/>
          <p14:tracePt t="3458" x="5402263" y="4894263"/>
          <p14:tracePt t="3472" x="5419725" y="4848225"/>
          <p14:tracePt t="3504" x="5419725" y="4840288"/>
          <p14:tracePt t="3539" x="5419725" y="4813300"/>
          <p14:tracePt t="3549" x="5394325" y="4776788"/>
          <p14:tracePt t="3572" x="5384800" y="4759325"/>
          <p14:tracePt t="3604" x="5357813" y="4732338"/>
          <p14:tracePt t="3614" x="5330825" y="4724400"/>
          <p14:tracePt t="3639" x="5268913" y="4687888"/>
          <p14:tracePt t="3671" x="5224463" y="4687888"/>
          <p14:tracePt t="3691" x="5170488" y="4705350"/>
          <p14:tracePt t="3709" x="5160963" y="4705350"/>
          <p14:tracePt t="3739" x="4973638" y="4732338"/>
          <p14:tracePt t="3772" x="4902200" y="4732338"/>
          <p14:tracePt t="3790" x="4875213" y="4741863"/>
          <p14:tracePt t="3818" x="4813300" y="4751388"/>
          <p14:tracePt t="3840" x="4732338" y="4759325"/>
          <p14:tracePt t="3872" x="4687888" y="4759325"/>
          <p14:tracePt t="3879" x="4608513" y="4776788"/>
          <p14:tracePt t="3906" x="4537075" y="4795838"/>
          <p14:tracePt t="3939" x="4500563" y="4795838"/>
          <p14:tracePt t="3941" x="4429125" y="4813300"/>
          <p14:tracePt t="3974" x="4375150" y="4822825"/>
          <p14:tracePt t="4006" x="4303713" y="4840288"/>
          <p14:tracePt t="4009" x="4251325" y="4848225"/>
          <p14:tracePt t="4041" x="4170363" y="4875213"/>
          <p14:tracePt t="4074" x="4152900" y="4884738"/>
          <p14:tracePt t="4083" x="4125913" y="4894263"/>
          <p14:tracePt t="4107" x="4089400" y="4919663"/>
          <p14:tracePt t="4140" x="4089400" y="4929188"/>
          <p14:tracePt t="4160" x="4081463" y="4938713"/>
          <p14:tracePt t="4179" x="4071938" y="4938713"/>
          <p14:tracePt t="4226" x="4071938" y="4946650"/>
          <p14:tracePt t="4245" x="4071938" y="4956175"/>
          <p14:tracePt t="4289" x="4081463" y="4983163"/>
          <p14:tracePt t="4309" x="4081463" y="5000625"/>
          <p14:tracePt t="4341" x="4098925" y="5018088"/>
          <p14:tracePt t="4374" x="4108450" y="5027613"/>
          <p14:tracePt t="4401" x="4116388" y="5037138"/>
          <p14:tracePt t="4411" x="4160838" y="5062538"/>
          <p14:tracePt t="4441" x="4197350" y="5089525"/>
          <p14:tracePt t="4474" x="4224338" y="5108575"/>
          <p14:tracePt t="4480" x="4232275" y="5108575"/>
          <p14:tracePt t="4508" x="4295775" y="5133975"/>
          <p14:tracePt t="4541" x="4322763" y="5143500"/>
          <p14:tracePt t="4545" x="4384675" y="5160963"/>
          <p14:tracePt t="4576" x="4446588" y="5180013"/>
          <p14:tracePt t="4608" x="4473575" y="5187950"/>
          <p14:tracePt t="4617" x="4518025" y="5197475"/>
          <p14:tracePt t="4642" x="4608513" y="5205413"/>
          <p14:tracePt t="4674" x="4625975" y="5205413"/>
          <p14:tracePt t="4679" x="4687888" y="5205413"/>
          <p14:tracePt t="4709" x="4724400" y="5205413"/>
          <p14:tracePt t="4741" x="4741863" y="5205413"/>
          <p14:tracePt t="4744" x="4803775" y="5197475"/>
          <p14:tracePt t="4776" x="4875213" y="5180013"/>
          <p14:tracePt t="4808" x="4929188" y="5153025"/>
          <p14:tracePt t="4822" x="4956175" y="5143500"/>
          <p14:tracePt t="4842" x="4965700" y="5143500"/>
          <p14:tracePt t="4853" x="5000625" y="5116513"/>
          <p14:tracePt t="4872" x="5018088" y="5108575"/>
          <p14:tracePt t="4884" x="5037138" y="5099050"/>
          <p14:tracePt t="4915" x="5045075" y="5081588"/>
          <p14:tracePt t="4943" x="5072063" y="5054600"/>
          <p14:tracePt t="4960" x="5081588" y="5018088"/>
          <p14:tracePt t="4976" x="5116513" y="4973638"/>
          <p14:tracePt t="4993" x="5126038" y="4956175"/>
          <p14:tracePt t="5012" x="5160963" y="4902200"/>
          <p14:tracePt t="5030" x="5187950" y="4867275"/>
          <p14:tracePt t="5046" x="5197475" y="4848225"/>
          <p14:tracePt t="5063" x="5205413" y="4822825"/>
          <p14:tracePt t="5077" x="5214938" y="4795838"/>
          <p14:tracePt t="5111" x="5214938" y="4776788"/>
          <p14:tracePt t="5141" x="5214938" y="4768850"/>
          <p14:tracePt t="5153" x="5205413" y="4751388"/>
          <p14:tracePt t="5172" x="5180013" y="4724400"/>
          <p14:tracePt t="5197" x="5170488" y="4705350"/>
          <p14:tracePt t="5217" x="5160963" y="4697413"/>
          <p14:tracePt t="5229" x="5160963" y="4687888"/>
          <p14:tracePt t="5249" x="5143500" y="4679950"/>
          <p14:tracePt t="5262" x="5126038" y="4660900"/>
          <p14:tracePt t="5282" x="5116513" y="4660900"/>
          <p14:tracePt t="5296" x="5062538" y="4652963"/>
          <p14:tracePt t="5314" x="5054600" y="4643438"/>
          <p14:tracePt t="5328" x="5010150" y="4643438"/>
          <p14:tracePt t="5345" x="5000625" y="4643438"/>
          <p14:tracePt t="5357" x="4965700" y="4643438"/>
          <p14:tracePt t="5376" x="4938713" y="4643438"/>
          <p14:tracePt t="5388" x="4919663" y="4643438"/>
          <p14:tracePt t="5415" x="4902200" y="4643438"/>
          <p14:tracePt t="5427" x="4875213" y="4643438"/>
          <p14:tracePt t="5438" x="4848225" y="4643438"/>
          <p14:tracePt t="5451" x="4803775" y="4643438"/>
          <p14:tracePt t="5471" x="4776788" y="4643438"/>
          <p14:tracePt t="5481" x="4714875" y="4652963"/>
          <p14:tracePt t="5501" x="4660900" y="4660900"/>
          <p14:tracePt t="5513" x="4616450" y="4670425"/>
          <p14:tracePt t="5531" x="4589463" y="4679950"/>
          <p14:tracePt t="5547" x="4518025" y="4687888"/>
          <p14:tracePt t="5564" x="4500563" y="4687888"/>
          <p14:tracePt t="5578" x="4446588" y="4697413"/>
          <p14:tracePt t="5595" x="4429125" y="4705350"/>
          <p14:tracePt t="5612" x="4384675" y="4714875"/>
          <p14:tracePt t="5628" x="4322763" y="4724400"/>
          <p14:tracePt t="5645" x="4303713" y="4732338"/>
          <p14:tracePt t="5662" x="4251325" y="4751388"/>
          <p14:tracePt t="5679" x="4224338" y="4751388"/>
          <p14:tracePt t="5695" x="4170363" y="4759325"/>
          <p14:tracePt t="5712" x="4152900" y="4768850"/>
          <p14:tracePt t="5729" x="4089400" y="4786313"/>
          <p14:tracePt t="5745" x="4071938" y="4786313"/>
          <p14:tracePt t="5762" x="4000500" y="4813300"/>
          <p14:tracePt t="5779" x="3946525" y="4830763"/>
          <p14:tracePt t="5798" x="3894138" y="4848225"/>
          <p14:tracePt t="5816" x="3857625" y="4867275"/>
          <p14:tracePt t="5829" x="3803650" y="4884738"/>
          <p14:tracePt t="5847" x="3786188" y="4894263"/>
          <p14:tracePt t="5863" x="3741738" y="4911725"/>
          <p14:tracePt t="5879" x="3697288" y="4929188"/>
          <p14:tracePt t="5906" x="3670300" y="4938713"/>
          <p14:tracePt t="5924" x="3652838" y="4946650"/>
          <p14:tracePt t="5936" x="3625850" y="4956175"/>
          <p14:tracePt t="5954" x="3589338" y="4965700"/>
          <p14:tracePt t="5973" x="3571875" y="4983163"/>
          <p14:tracePt t="5999" x="3554413" y="4991100"/>
          <p14:tracePt t="6018" x="3544888" y="4991100"/>
          <p14:tracePt t="6038" x="3536950" y="5000625"/>
          <p14:tracePt t="6111" x="3536950" y="5018088"/>
          <p14:tracePt t="6173" x="3536950" y="5027613"/>
          <p14:tracePt t="6201" x="3536950" y="5037138"/>
          <p14:tracePt t="6211" x="3536950" y="5045075"/>
          <p14:tracePt t="6238" x="3536950" y="5062538"/>
          <p14:tracePt t="6284" x="3544888" y="5062538"/>
          <p14:tracePt t="6304" x="3554413" y="5072063"/>
          <p14:tracePt t="6350" x="3562350" y="5081588"/>
          <p14:tracePt t="6362" x="3598863" y="5099050"/>
          <p14:tracePt t="6382" x="3608388" y="5116513"/>
          <p14:tracePt t="6394" x="3660775" y="5126038"/>
          <p14:tracePt t="6414" x="3679825" y="5143500"/>
          <p14:tracePt t="6427" x="3705225" y="5153025"/>
          <p14:tracePt t="6443" x="3724275" y="5160963"/>
          <p14:tracePt t="6455" x="3786188" y="5170488"/>
          <p14:tracePt t="6475" x="3813175" y="5180013"/>
          <p14:tracePt t="6486" x="3902075" y="5187950"/>
          <p14:tracePt t="6505" x="3973513" y="5197475"/>
          <p14:tracePt t="6524" x="3983038" y="5197475"/>
          <p14:tracePt t="6535" x="4000500" y="5197475"/>
          <p14:tracePt t="6555" x="4027488" y="5197475"/>
          <p14:tracePt t="6567" x="4081463" y="5187950"/>
          <p14:tracePt t="6585" x="4098925" y="5187950"/>
          <p14:tracePt t="6598" x="4160838" y="5180013"/>
          <p14:tracePt t="6617" x="4187825" y="5170488"/>
          <p14:tracePt t="6631" x="4251325" y="5143500"/>
          <p14:tracePt t="6648" x="4268788" y="5133975"/>
          <p14:tracePt t="6665" x="4322763" y="5099050"/>
          <p14:tracePt t="6682" x="4384675" y="5072063"/>
          <p14:tracePt t="6698" x="4411663" y="5062538"/>
          <p14:tracePt t="6715" x="4456113" y="5045075"/>
          <p14:tracePt t="6732" x="4473575" y="5037138"/>
          <p14:tracePt t="6748" x="4500563" y="5018088"/>
          <p14:tracePt t="6765" x="4527550" y="5000625"/>
          <p14:tracePt t="6785" x="4537075" y="4983163"/>
          <p14:tracePt t="6803" x="4545013" y="4983163"/>
          <p14:tracePt t="6823" x="4554538" y="4965700"/>
          <p14:tracePt t="6851" x="4554538" y="4956175"/>
          <p14:tracePt t="6869" x="4562475" y="4946650"/>
          <p14:tracePt t="6882" x="4562475" y="4911725"/>
          <p14:tracePt t="6901" x="4572000" y="4894263"/>
          <p14:tracePt t="6913" x="4572000" y="4884738"/>
          <p14:tracePt t="6946" x="4572000" y="4875213"/>
          <p14:tracePt t="7087" x="4562475" y="4875213"/>
          <p14:tracePt t="7228" x="4554538" y="4875213"/>
          <p14:tracePt t="7278" x="4545013" y="4875213"/>
          <p14:tracePt t="7337" x="4545013" y="4867275"/>
          <p14:tracePt t="7356" x="4527550" y="4867275"/>
          <p14:tracePt t="7404" x="4518025" y="4867275"/>
          <p14:tracePt t="7450" x="4510088" y="4857750"/>
          <p14:tracePt t="7460" x="4491038" y="4848225"/>
          <p14:tracePt t="7481" x="4483100" y="4848225"/>
          <p14:tracePt t="7493" x="4473575" y="4848225"/>
          <p14:tracePt t="7511" x="4456113" y="4848225"/>
          <p14:tracePt t="7530" x="4446588" y="4840288"/>
          <p14:tracePt t="7556" x="4438650" y="4840288"/>
          <p14:tracePt t="7573" x="4429125" y="4840288"/>
        </p14:tracePtLst>
      </p14:laserTraceLst>
    </p:ext>
  </p:extLs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Thread Object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505200" y="1688068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suspend()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05200" y="2221468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resume()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05200" y="2754868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err="1"/>
              <a:t>changePriority</a:t>
            </a:r>
            <a:r>
              <a:rPr lang="en-US" dirty="0"/>
              <a:t>()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505200" y="3288268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interrupt()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05200" y="1143000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start()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33600" y="4572000"/>
            <a:ext cx="2743200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Calibri" pitchFamily="34" charset="0"/>
                <a:cs typeface="Calibr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>
                <a:solidFill>
                  <a:sysClr val="windowText" lastClr="000000"/>
                </a:solidFill>
              </a:rPr>
              <a:t> A thread is an object that can be started., suspended, resumed, interrupted while sleeping, given lower/higher priority …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04800" y="1066800"/>
            <a:ext cx="3200400" cy="2667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6157232" y="864289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562600" y="1346716"/>
            <a:ext cx="60551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34000" y="4697122"/>
            <a:ext cx="2743200" cy="122708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Calibri" pitchFamily="34" charset="0"/>
                <a:cs typeface="Calibr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smtClean="0">
                <a:solidFill>
                  <a:sysClr val="windowText" lastClr="000000"/>
                </a:solidFill>
              </a:rPr>
              <a:t>How to create a </a:t>
            </a:r>
            <a:r>
              <a:rPr lang="en-US" dirty="0" err="1" smtClean="0">
                <a:solidFill>
                  <a:sysClr val="windowText" lastClr="000000"/>
                </a:solidFill>
              </a:rPr>
              <a:t>startable</a:t>
            </a:r>
            <a:r>
              <a:rPr lang="en-US" dirty="0" smtClean="0">
                <a:solidFill>
                  <a:sysClr val="windowText" lastClr="000000"/>
                </a:solidFill>
              </a:rPr>
              <a:t> thread?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87311274"/>
      </p:ext>
    </p:extLst>
  </p:cSld>
  <p:clrMapOvr>
    <a:masterClrMapping/>
  </p:clrMapOvr>
  <p:transition advTm="773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9" grpId="0" animBg="1"/>
      <p:bldP spid="12" grpId="0" animBg="1"/>
    </p:bldLst>
  </p:timing>
  <p:extLst>
    <p:ext uri="{3A86A75C-4F4B-4683-9AE1-C65F6400EC91}">
      <p14:laserTraceLst xmlns:p14="http://schemas.microsoft.com/office/powerpoint/2010/main">
        <p14:tracePtLst>
          <p14:tracePt t="22961" x="4419600" y="4840288"/>
          <p14:tracePt t="23016" x="4411663" y="4840288"/>
          <p14:tracePt t="23026" x="4402138" y="4840288"/>
          <p14:tracePt t="23040" x="4375150" y="4840288"/>
          <p14:tracePt t="23058" x="4348163" y="4840288"/>
          <p14:tracePt t="23070" x="4295775" y="4830763"/>
          <p14:tracePt t="23089" x="4224338" y="4786313"/>
          <p14:tracePt t="23109" x="4205288" y="4776788"/>
          <p14:tracePt t="23119" x="4133850" y="4705350"/>
          <p14:tracePt t="23139" x="4081463" y="4660900"/>
          <p14:tracePt t="23150" x="3929063" y="4491038"/>
          <p14:tracePt t="23169" x="3857625" y="4429125"/>
          <p14:tracePt t="23181" x="3776663" y="4330700"/>
          <p14:tracePt t="23200" x="3751263" y="4303713"/>
          <p14:tracePt t="23213" x="3679825" y="4224338"/>
          <p14:tracePt t="23230" x="3643313" y="4179888"/>
          <p14:tracePt t="23242" x="3536950" y="4054475"/>
          <p14:tracePt t="23261" x="3490913" y="3973513"/>
          <p14:tracePt t="23274" x="3348038" y="3759200"/>
          <p14:tracePt t="23293" x="3286125" y="3660775"/>
          <p14:tracePt t="23307" x="3152775" y="3465513"/>
          <p14:tracePt t="23324" x="3062288" y="3303588"/>
          <p14:tracePt t="23343" x="3044825" y="3276600"/>
          <p14:tracePt t="23357" x="2973388" y="3133725"/>
          <p14:tracePt t="23375" x="2946400" y="3054350"/>
          <p14:tracePt t="23400" x="2894013" y="2911475"/>
          <p14:tracePt t="23419" x="2857500" y="2830513"/>
          <p14:tracePt t="23431" x="2803525" y="2652713"/>
          <p14:tracePt t="23450" x="2776538" y="2571750"/>
          <p14:tracePt t="23462" x="2724150" y="2374900"/>
          <p14:tracePt t="23480" x="2652713" y="2170113"/>
          <p14:tracePt t="23500" x="2633663" y="2116138"/>
          <p14:tracePt t="23528" x="2608263" y="1990725"/>
          <p14:tracePt t="23541" x="2581275" y="1928813"/>
          <p14:tracePt t="23558" x="2581275" y="1911350"/>
          <p14:tracePt t="23576" x="2581275" y="1901825"/>
          <p14:tracePt t="23591" x="2571750" y="1847850"/>
          <p14:tracePt t="23608" x="2562225" y="1830388"/>
          <p14:tracePt t="23625" x="2554288" y="1776413"/>
          <p14:tracePt t="23641" x="2544763" y="1751013"/>
          <p14:tracePt t="23658" x="2536825" y="1697038"/>
          <p14:tracePt t="23675" x="2517775" y="1679575"/>
          <p14:tracePt t="23691" x="2500313" y="1616075"/>
          <p14:tracePt t="23708" x="2490788" y="1589088"/>
          <p14:tracePt t="23735" x="2473325" y="1571625"/>
          <p14:tracePt t="23760" x="2455863" y="1562100"/>
          <p14:tracePt t="23793" x="2438400" y="1544638"/>
          <p14:tracePt t="23812" x="2419350" y="1544638"/>
          <p14:tracePt t="23843" x="2374900" y="1544638"/>
          <p14:tracePt t="23877" x="2366963" y="1544638"/>
          <p14:tracePt t="23888" x="2347913" y="1554163"/>
          <p14:tracePt t="23907" x="2322513" y="1571625"/>
          <p14:tracePt t="23918" x="2286000" y="1581150"/>
          <p14:tracePt t="23939" x="2268538" y="1598613"/>
          <p14:tracePt t="23950" x="2224088" y="1625600"/>
          <p14:tracePt t="23969" x="2214563" y="1633538"/>
          <p14:tracePt t="23982" x="2170113" y="1679575"/>
          <p14:tracePt t="24001" x="2160588" y="1687513"/>
          <p14:tracePt t="24012" x="2116138" y="1731963"/>
          <p14:tracePt t="24031" x="2062163" y="1776413"/>
          <p14:tracePt t="24050" x="2054225" y="1785938"/>
          <p14:tracePt t="24061" x="2027238" y="1830388"/>
          <p14:tracePt t="24080" x="2009775" y="1847850"/>
          <p14:tracePt t="24093" x="1973263" y="1884363"/>
          <p14:tracePt t="24111" x="1965325" y="1901825"/>
          <p14:tracePt t="24126" x="1938338" y="1946275"/>
          <p14:tracePt t="24143" x="1928813" y="1973263"/>
          <p14:tracePt t="24160" x="1911350" y="2027238"/>
          <p14:tracePt t="24176" x="1901825" y="2044700"/>
          <p14:tracePt t="24200" x="1893888" y="2071688"/>
          <p14:tracePt t="24213" x="1893888" y="2108200"/>
          <p14:tracePt t="24226" x="1893888" y="2125663"/>
          <p14:tracePt t="24243" x="1893888" y="2152650"/>
          <p14:tracePt t="24260" x="1893888" y="2205038"/>
          <p14:tracePt t="24277" x="1893888" y="2232025"/>
          <p14:tracePt t="24293" x="1893888" y="2268538"/>
          <p14:tracePt t="24310" x="1893888" y="2322513"/>
          <p14:tracePt t="24327" x="1893888" y="2347913"/>
          <p14:tracePt t="24344" x="1919288" y="2428875"/>
          <p14:tracePt t="24360" x="1955800" y="2490788"/>
          <p14:tracePt t="24378" x="1965325" y="2509838"/>
          <p14:tracePt t="24394" x="2000250" y="2571750"/>
          <p14:tracePt t="24410" x="2036763" y="2625725"/>
          <p14:tracePt t="24427" x="2054225" y="2652713"/>
          <p14:tracePt t="24444" x="2081213" y="2697163"/>
          <p14:tracePt t="24461" x="2098675" y="2714625"/>
          <p14:tracePt t="24477" x="2125663" y="2759075"/>
          <p14:tracePt t="24494" x="2170113" y="2803525"/>
          <p14:tracePt t="24511" x="2197100" y="2822575"/>
          <p14:tracePt t="24528" x="2295525" y="2919413"/>
          <p14:tracePt t="24557" x="2366963" y="2973388"/>
          <p14:tracePt t="24565" x="2393950" y="3000375"/>
          <p14:tracePt t="24577" x="2465388" y="3044825"/>
          <p14:tracePt t="24596" x="2490788" y="3062288"/>
          <p14:tracePt t="24610" x="2598738" y="3125788"/>
          <p14:tracePt t="24628" x="2697163" y="3187700"/>
          <p14:tracePt t="24647" x="2776538" y="3214688"/>
          <p14:tracePt t="24661" x="2884488" y="3251200"/>
          <p14:tracePt t="24678" x="2901950" y="3259138"/>
          <p14:tracePt t="24695" x="2955925" y="3276600"/>
          <p14:tracePt t="24711" x="2982913" y="3276600"/>
          <p14:tracePt t="24728" x="3044825" y="3286125"/>
          <p14:tracePt t="24745" x="3071813" y="3295650"/>
          <p14:tracePt t="24761" x="3125788" y="3295650"/>
          <p14:tracePt t="24778" x="3152775" y="3295650"/>
          <p14:tracePt t="24794" x="3214688" y="3295650"/>
          <p14:tracePt t="24812" x="3251200" y="3286125"/>
          <p14:tracePt t="24829" x="3303588" y="3268663"/>
          <p14:tracePt t="24845" x="3357563" y="3241675"/>
          <p14:tracePt t="24863" x="3402013" y="3205163"/>
          <p14:tracePt t="24882" x="3438525" y="3160713"/>
          <p14:tracePt t="24908" x="3473450" y="3098800"/>
          <p14:tracePt t="24927" x="3490913" y="3054350"/>
          <p14:tracePt t="24939" x="3517900" y="2955925"/>
          <p14:tracePt t="24957" x="3527425" y="2928938"/>
          <p14:tracePt t="24985" x="3536950" y="2884488"/>
          <p14:tracePt t="24996" x="3544888" y="2867025"/>
          <p14:tracePt t="25008" x="3544888" y="2840038"/>
          <p14:tracePt t="25019" x="3554413" y="2776538"/>
          <p14:tracePt t="25038" x="3554413" y="2751138"/>
          <p14:tracePt t="25050" x="3554413" y="2679700"/>
          <p14:tracePt t="25070" x="3554413" y="2652713"/>
          <p14:tracePt t="25082" x="3554413" y="2598738"/>
          <p14:tracePt t="25100" x="3554413" y="2562225"/>
          <p14:tracePt t="25113" x="3554413" y="2482850"/>
          <p14:tracePt t="25132" x="3554413" y="2455863"/>
          <p14:tracePt t="25145" x="3554413" y="2374900"/>
          <p14:tracePt t="25163" x="3544888" y="2339975"/>
          <p14:tracePt t="25179" x="3517900" y="2241550"/>
          <p14:tracePt t="25196" x="3509963" y="2187575"/>
          <p14:tracePt t="25212" x="3473450" y="2108200"/>
          <p14:tracePt t="25229" x="3465513" y="2081213"/>
          <p14:tracePt t="25246" x="3446463" y="2036763"/>
          <p14:tracePt t="25263" x="3419475" y="2000250"/>
          <p14:tracePt t="25280" x="3384550" y="1928813"/>
          <p14:tracePt t="25296" x="3367088" y="1901825"/>
          <p14:tracePt t="25313" x="3330575" y="1866900"/>
          <p14:tracePt t="25330" x="3313113" y="1839913"/>
          <p14:tracePt t="25346" x="3259138" y="1776413"/>
          <p14:tracePt t="25364" x="3214688" y="1741488"/>
          <p14:tracePt t="25382" x="3187700" y="1724025"/>
          <p14:tracePt t="25396" x="3125788" y="1660525"/>
          <p14:tracePt t="25414" x="3081338" y="1625600"/>
          <p14:tracePt t="25430" x="2955925" y="1527175"/>
          <p14:tracePt t="25446" x="2919413" y="1500188"/>
          <p14:tracePt t="25463" x="2822575" y="1419225"/>
          <p14:tracePt t="25480" x="2741613" y="1357313"/>
          <p14:tracePt t="25497" x="2697163" y="1330325"/>
          <p14:tracePt t="25514" x="2616200" y="1285875"/>
          <p14:tracePt t="25530" x="2589213" y="1268413"/>
          <p14:tracePt t="25547" x="2527300" y="1241425"/>
          <p14:tracePt t="25564" x="2490788" y="1223963"/>
          <p14:tracePt t="25580" x="2419350" y="1204913"/>
          <p14:tracePt t="25597" x="2393950" y="1196975"/>
          <p14:tracePt t="25614" x="2357438" y="1179513"/>
          <p14:tracePt t="25631" x="2295525" y="1169988"/>
          <p14:tracePt t="25647" x="2268538" y="1169988"/>
          <p14:tracePt t="25664" x="2224088" y="1169988"/>
          <p14:tracePt t="25681" x="2170113" y="1169988"/>
          <p14:tracePt t="25698" x="2143125" y="1169988"/>
          <p14:tracePt t="25714" x="2089150" y="1169988"/>
          <p14:tracePt t="25731" x="2071688" y="1169988"/>
          <p14:tracePt t="25747" x="2054225" y="1169988"/>
          <p14:tracePt t="25768" x="2044700" y="1179513"/>
          <p14:tracePt t="25781" x="2027238" y="1187450"/>
          <p14:tracePt t="25797" x="1990725" y="1204913"/>
          <p14:tracePt t="25814" x="1982788" y="1214438"/>
          <p14:tracePt t="25831" x="1938338" y="1241425"/>
          <p14:tracePt t="25848" x="1928813" y="1250950"/>
          <p14:tracePt t="25864" x="1884363" y="1285875"/>
          <p14:tracePt t="25881" x="1866900" y="1295400"/>
          <p14:tracePt t="25898" x="1830388" y="1322388"/>
          <p14:tracePt t="25915" x="1803400" y="1366838"/>
          <p14:tracePt t="25933" x="1785938" y="1374775"/>
          <p14:tracePt t="25948" x="1751013" y="1419225"/>
          <p14:tracePt t="25965" x="1704975" y="1473200"/>
          <p14:tracePt t="25983" x="1687513" y="1490663"/>
          <p14:tracePt t="25998" x="1660525" y="1527175"/>
          <p14:tracePt t="26015" x="1643063" y="1544638"/>
          <p14:tracePt t="26034" x="1598613" y="1589088"/>
          <p14:tracePt t="26048" x="1589088" y="1608138"/>
          <p14:tracePt t="26065" x="1562100" y="1633538"/>
          <p14:tracePt t="26082" x="1554163" y="1652588"/>
          <p14:tracePt t="26099" x="1536700" y="1670050"/>
          <p14:tracePt t="26116" x="1509713" y="1724025"/>
          <p14:tracePt t="26132" x="1490663" y="1741488"/>
          <p14:tracePt t="26149" x="1482725" y="1768475"/>
          <p14:tracePt t="26166" x="1465263" y="1785938"/>
          <p14:tracePt t="26182" x="1446213" y="1830388"/>
          <p14:tracePt t="26199" x="1419225" y="1884363"/>
          <p14:tracePt t="26216" x="1393825" y="1946275"/>
          <p14:tracePt t="26249" x="1384300" y="1965325"/>
          <p14:tracePt t="26261" x="1374775" y="1990725"/>
          <p14:tracePt t="26279" x="1366838" y="2017713"/>
          <p14:tracePt t="26306" x="1366838" y="2044700"/>
          <p14:tracePt t="26325" x="1357313" y="2062163"/>
          <p14:tracePt t="26355" x="1357313" y="2071688"/>
          <p14:tracePt t="26374" x="1357313" y="2089150"/>
          <p14:tracePt t="26400" x="1357313" y="2098675"/>
          <p14:tracePt t="26482" x="1357313" y="2108200"/>
          <p14:tracePt t="26628" x="1357313" y="2116138"/>
          <p14:tracePt t="27130" x="1374775" y="2125663"/>
          <p14:tracePt t="27161" x="1384300" y="2143125"/>
          <p14:tracePt t="27173" x="1411288" y="2160588"/>
          <p14:tracePt t="27192" x="1419225" y="2170113"/>
          <p14:tracePt t="27205" x="1428750" y="2179638"/>
          <p14:tracePt t="27224" x="1438275" y="2187575"/>
          <p14:tracePt t="27250" x="1455738" y="2205038"/>
          <p14:tracePt t="27270" x="1465263" y="2205038"/>
          <p14:tracePt t="27281" x="1482725" y="2214563"/>
          <p14:tracePt t="27302" x="1482725" y="2224088"/>
          <p14:tracePt t="27360" x="1490663" y="2232025"/>
          <p14:tracePt t="27378" x="1500188" y="2232025"/>
          <p14:tracePt t="27411" x="1509713" y="2251075"/>
          <p14:tracePt t="28102" x="1517650" y="2276475"/>
          <p14:tracePt t="28129" x="1527175" y="2286000"/>
          <p14:tracePt t="28141" x="1536700" y="2295525"/>
          <p14:tracePt t="28153" x="1544638" y="2312988"/>
          <p14:tracePt t="28181" x="1562100" y="2322513"/>
          <p14:tracePt t="28193" x="1598613" y="2357438"/>
          <p14:tracePt t="28211" x="1679575" y="2401888"/>
          <p14:tracePt t="28230" x="1704975" y="2411413"/>
          <p14:tracePt t="28243" x="1803400" y="2455863"/>
          <p14:tracePt t="28261" x="1847850" y="2465388"/>
          <p14:tracePt t="28273" x="1919288" y="2490788"/>
          <p14:tracePt t="28291" x="1946275" y="2500313"/>
          <p14:tracePt t="28302" x="1982788" y="2509838"/>
          <p14:tracePt t="28322" x="2036763" y="2527300"/>
          <p14:tracePt t="28340" x="2098675" y="2544763"/>
          <p14:tracePt t="28366" x="2108200" y="2554288"/>
          <p14:tracePt t="28385" x="2116138" y="2554288"/>
          <p14:tracePt t="28429" x="2116138" y="2562225"/>
          <p14:tracePt t="28449" x="2125663" y="2562225"/>
          <p14:tracePt t="28482" x="2116138" y="2562225"/>
          <p14:tracePt t="28981" x="2116138" y="2554288"/>
          <p14:tracePt t="29000" x="2116138" y="2544763"/>
          <p14:tracePt t="29155" x="2133600" y="2544763"/>
          <p14:tracePt t="30161" x="2143125" y="2544763"/>
          <p14:tracePt t="30223" x="2170113" y="2544763"/>
          <p14:tracePt t="30241" x="2187575" y="2554288"/>
          <p14:tracePt t="30267" x="2197100" y="2554288"/>
          <p14:tracePt t="30287" x="2214563" y="2554288"/>
          <p14:tracePt t="30306" x="2214563" y="2562225"/>
          <p14:tracePt t="30318" x="2224088" y="2562225"/>
          <p14:tracePt t="30337" x="2232025" y="2562225"/>
          <p14:tracePt t="30349" x="2241550" y="2562225"/>
          <p14:tracePt t="30368" x="2251075" y="2571750"/>
          <p14:tracePt t="30379" x="2259013" y="2571750"/>
          <p14:tracePt t="30398" x="2268538" y="2581275"/>
          <p14:tracePt t="30412" x="2276475" y="2581275"/>
          <p14:tracePt t="30430" x="2286000" y="2581275"/>
          <p14:tracePt t="30462" x="2295525" y="2581275"/>
          <p14:tracePt t="30835" x="2295525" y="2571750"/>
          <p14:tracePt t="30960" x="2295525" y="2562225"/>
          <p14:tracePt t="31149" x="2295525" y="2554288"/>
          <p14:tracePt t="31877" x="2286000" y="2554288"/>
          <p14:tracePt t="31935" x="2295525" y="2544763"/>
          <p14:tracePt t="32014" x="2339975" y="2527300"/>
          <p14:tracePt t="32036" x="2374900" y="2517775"/>
          <p14:tracePt t="32046" x="2509838" y="2482850"/>
          <p14:tracePt t="32064" x="2598738" y="2455863"/>
          <p14:tracePt t="32091" x="2697163" y="2428875"/>
          <p14:tracePt t="32103" x="2786063" y="2401888"/>
          <p14:tracePt t="32113" x="2884488" y="2384425"/>
          <p14:tracePt t="32126" x="3170238" y="2330450"/>
          <p14:tracePt t="32145" x="3286125" y="2312988"/>
          <p14:tracePt t="32156" x="3616325" y="2268538"/>
          <p14:tracePt t="32176" x="3741738" y="2251075"/>
          <p14:tracePt t="32187" x="4062413" y="2179638"/>
          <p14:tracePt t="32206" x="4187825" y="2152650"/>
          <p14:tracePt t="32218" x="4510088" y="2062163"/>
          <p14:tracePt t="32236" x="4633913" y="2036763"/>
          <p14:tracePt t="32251" x="5000625" y="1901825"/>
          <p14:tracePt t="32267" x="5483225" y="1679575"/>
          <p14:tracePt t="32286" x="5643563" y="1608138"/>
          <p14:tracePt t="32301" x="6108700" y="1366838"/>
          <p14:tracePt t="32318" x="6269038" y="1285875"/>
          <p14:tracePt t="32334" x="6653213" y="1081088"/>
          <p14:tracePt t="32351" x="6777038" y="1009650"/>
          <p14:tracePt t="32368" x="7161213" y="822325"/>
          <p14:tracePt t="32384" x="7259638" y="768350"/>
          <p14:tracePt t="32401" x="7608888" y="642938"/>
          <p14:tracePt t="32418" x="7688263" y="608013"/>
          <p14:tracePt t="32435" x="7939088" y="527050"/>
          <p14:tracePt t="32451" x="8001000" y="517525"/>
          <p14:tracePt t="32468" x="8027988" y="517525"/>
          <p14:tracePt t="32485" x="8081963" y="517525"/>
          <p14:tracePt t="32507" x="8099425" y="527050"/>
          <p14:tracePt t="32532" x="8161338" y="554038"/>
          <p14:tracePt t="32553" x="8205788" y="571500"/>
          <p14:tracePt t="32565" x="8269288" y="608013"/>
          <p14:tracePt t="32585" x="8269288" y="615950"/>
          <p14:tracePt t="32643" x="8242300" y="642938"/>
          <p14:tracePt t="32661" x="8215313" y="660400"/>
          <p14:tracePt t="32673" x="8161338" y="704850"/>
          <p14:tracePt t="32693" x="8143875" y="723900"/>
          <p14:tracePt t="32704" x="8099425" y="768350"/>
          <p14:tracePt t="32722" x="8018463" y="830263"/>
          <p14:tracePt t="32742" x="7956550" y="866775"/>
          <p14:tracePt t="32753" x="7867650" y="955675"/>
          <p14:tracePt t="32772" x="7823200" y="965200"/>
          <p14:tracePt t="32785" x="7769225" y="1017588"/>
          <p14:tracePt t="32803" x="7751763" y="1027113"/>
          <p14:tracePt t="32815" x="7742238" y="1036638"/>
          <p14:tracePt t="32835" x="7751763" y="1036638"/>
          <p14:tracePt t="32869" x="7751763" y="1044575"/>
          <p14:tracePt t="40960" x="7751763" y="1036638"/>
          <p14:tracePt t="41058" x="7751763" y="1017588"/>
          <p14:tracePt t="41084" x="7751763" y="973138"/>
          <p14:tracePt t="41103" x="7751763" y="965200"/>
          <p14:tracePt t="41131" x="7732713" y="938213"/>
          <p14:tracePt t="41151" x="7705725" y="884238"/>
          <p14:tracePt t="41178" x="7680325" y="839788"/>
          <p14:tracePt t="41212" x="7419975" y="731838"/>
          <p14:tracePt t="41246" x="7205663" y="714375"/>
          <p14:tracePt t="41278" x="7027863" y="714375"/>
          <p14:tracePt t="41312" x="6894513" y="714375"/>
          <p14:tracePt t="41324" x="6831013" y="714375"/>
          <p14:tracePt t="41345" x="6616700" y="731838"/>
          <p14:tracePt t="41378" x="6367463" y="785813"/>
          <p14:tracePt t="41387" x="6251575" y="812800"/>
          <p14:tracePt t="41412" x="5759450" y="938213"/>
          <p14:tracePt t="41445" x="5419725" y="1036638"/>
          <p14:tracePt t="41449" x="5037138" y="1108075"/>
          <p14:tracePt t="41479" x="4687888" y="1169988"/>
          <p14:tracePt t="41512" x="4367213" y="1268413"/>
          <p14:tracePt t="41545" x="4071938" y="1384300"/>
          <p14:tracePt t="41559" x="3983038" y="1419225"/>
          <p14:tracePt t="41592" x="3687763" y="1544638"/>
          <p14:tracePt t="41605" x="3286125" y="1741488"/>
          <p14:tracePt t="41638" x="3152775" y="1812925"/>
          <p14:tracePt t="41662" x="3017838" y="1884363"/>
          <p14:tracePt t="41662" x="2982913" y="1893888"/>
          <p14:tracePt t="41698" x="2822575" y="1938338"/>
          <p14:tracePt t="41729" x="2536825" y="2017713"/>
          <p14:tracePt t="41761" x="2303463" y="2089150"/>
          <p14:tracePt t="41805" x="2259013" y="2108200"/>
          <p14:tracePt t="41837" x="2259013" y="2116138"/>
          <p14:tracePt t="41863" x="2251075" y="2116138"/>
          <p14:tracePt t="41920" x="2268538" y="2133600"/>
          <p14:tracePt t="42314" x="2286000" y="2133600"/>
          <p14:tracePt t="42325" x="2347913" y="2152650"/>
          <p14:tracePt t="42345" x="2393950" y="2170113"/>
          <p14:tracePt t="42377" x="2554288" y="2197100"/>
          <p14:tracePt t="42398" x="2679700" y="2205038"/>
          <p14:tracePt t="42431" x="3036888" y="2205038"/>
          <p14:tracePt t="42464" x="3170238" y="2214563"/>
          <p14:tracePt t="42468" x="3571875" y="2232025"/>
          <p14:tracePt t="42502" x="3857625" y="2241550"/>
          <p14:tracePt t="42535" x="4133850" y="2259013"/>
          <p14:tracePt t="42567" x="4875213" y="2286000"/>
          <p14:tracePt t="42599" x="5197475" y="2276475"/>
          <p14:tracePt t="42632" x="5491163" y="2268538"/>
          <p14:tracePt t="42665" x="5599113" y="2268538"/>
          <p14:tracePt t="42673" x="5840413" y="2268538"/>
          <p14:tracePt t="42706" x="6027738" y="2259013"/>
          <p14:tracePt t="42732" x="6099175" y="2259013"/>
          <p14:tracePt t="42764" x="6269038" y="2241550"/>
          <p14:tracePt t="42797" x="6348413" y="2241550"/>
          <p14:tracePt t="42801" x="6581775" y="2268538"/>
          <p14:tracePt t="42834" x="6688138" y="2286000"/>
          <p14:tracePt t="42866" x="6786563" y="2286000"/>
          <p14:tracePt t="42898" x="6919913" y="2276475"/>
          <p14:tracePt t="42931" x="7018338" y="2268538"/>
          <p14:tracePt t="42944" x="7099300" y="2259013"/>
          <p14:tracePt t="42976" x="7108825" y="2259013"/>
          <p14:tracePt t="43001" x="7116763" y="2259013"/>
          <p14:tracePt t="43053" x="7116763" y="2241550"/>
          <p14:tracePt t="43195" x="7126288" y="2241550"/>
          <p14:tracePt t="43207" x="7134225" y="2214563"/>
          <p14:tracePt t="43225" x="7134225" y="2197100"/>
          <p14:tracePt t="43257" x="7143750" y="2179638"/>
          <p14:tracePt t="43273" x="7143750" y="2160588"/>
          <p14:tracePt t="43305" x="7153275" y="2160588"/>
          <p14:tracePt t="43334" x="7153275" y="2152650"/>
          <p14:tracePt t="43367" x="7153275" y="2143125"/>
          <p14:tracePt t="43398" x="7153275" y="2133600"/>
          <p14:tracePt t="43401" x="7153275" y="2108200"/>
          <p14:tracePt t="43433" x="7153275" y="2098675"/>
          <p14:tracePt t="43465" x="7153275" y="2089150"/>
          <p14:tracePt t="43492" x="7153275" y="2081213"/>
          <p14:tracePt t="43555" x="7153275" y="2071688"/>
          <p14:tracePt t="43589" x="7153275" y="2062163"/>
          <p14:tracePt t="43601" x="7153275" y="2054225"/>
          <p14:tracePt t="43635" x="7153275" y="2036763"/>
          <p14:tracePt t="43668" x="7153275" y="2027238"/>
          <p14:tracePt t="43692" x="7161213" y="2027238"/>
          <p14:tracePt t="43759" x="7161213" y="2017713"/>
          <p14:tracePt t="43802" x="7161213" y="2009775"/>
          <p14:tracePt t="43958" x="7161213" y="2000250"/>
          <p14:tracePt t="46310" x="7153275" y="2000250"/>
          <p14:tracePt t="46715" x="7153275" y="1990725"/>
          <p14:tracePt t="46726" x="7134225" y="1973263"/>
          <p14:tracePt t="46746" x="7089775" y="1911350"/>
          <p14:tracePt t="46778" x="7027863" y="1830388"/>
          <p14:tracePt t="46811" x="6983413" y="1795463"/>
          <p14:tracePt t="46828" x="6965950" y="1776413"/>
          <p14:tracePt t="46849" x="6867525" y="1704975"/>
          <p14:tracePt t="46878" x="6670675" y="1608138"/>
          <p14:tracePt t="46911" x="6554788" y="1571625"/>
          <p14:tracePt t="46920" x="6500813" y="1554163"/>
          <p14:tracePt t="46945" x="6330950" y="1490663"/>
          <p14:tracePt t="46978" x="6188075" y="1446213"/>
          <p14:tracePt t="46983" x="6134100" y="1428750"/>
          <p14:tracePt t="47012" x="5840413" y="1347788"/>
          <p14:tracePt t="47046" x="5680075" y="1312863"/>
          <p14:tracePt t="47062" x="5616575" y="1303338"/>
          <p14:tracePt t="47079" x="5384800" y="1276350"/>
          <p14:tracePt t="47112" x="5313363" y="1268413"/>
          <p14:tracePt t="47133" x="5232400" y="1258888"/>
          <p14:tracePt t="47145" x="5054600" y="1241425"/>
          <p14:tracePt t="47178" x="4822825" y="1214438"/>
          <p14:tracePt t="47186" x="4465638" y="1160463"/>
          <p14:tracePt t="47212" x="3894138" y="1071563"/>
          <p14:tracePt t="47245" x="3768725" y="1062038"/>
          <p14:tracePt t="47248" x="3394075" y="1036638"/>
          <p14:tracePt t="47280" x="3241675" y="1036638"/>
          <p14:tracePt t="47313" x="2965450" y="1044575"/>
          <p14:tracePt t="47317" x="2571750" y="1044575"/>
          <p14:tracePt t="47347" x="2179638" y="1054100"/>
          <p14:tracePt t="47380" x="1884363" y="1081088"/>
          <p14:tracePt t="47413" x="1847850" y="1081088"/>
          <p14:tracePt t="47420" x="1660525" y="1089025"/>
          <p14:tracePt t="47446" x="1401763" y="1125538"/>
          <p14:tracePt t="47479" x="1285875" y="1152525"/>
          <p14:tracePt t="47488" x="1231900" y="1160463"/>
          <p14:tracePt t="47513" x="1143000" y="1204913"/>
          <p14:tracePt t="47546" x="1062038" y="1258888"/>
          <p14:tracePt t="47549" x="982663" y="1330325"/>
          <p14:tracePt t="47580" x="874713" y="1428750"/>
          <p14:tracePt t="47613" x="847725" y="1455738"/>
          <p14:tracePt t="47622" x="741363" y="1571625"/>
          <p14:tracePt t="47647" x="625475" y="1731963"/>
          <p14:tracePt t="47680" x="561975" y="1812925"/>
          <p14:tracePt t="47692" x="544513" y="1847850"/>
          <p14:tracePt t="47714" x="490538" y="1990725"/>
          <p14:tracePt t="47747" x="465138" y="2108200"/>
          <p14:tracePt t="47755" x="465138" y="2143125"/>
          <p14:tracePt t="47782" x="465138" y="2286000"/>
          <p14:tracePt t="47782" x="465138" y="2384425"/>
          <p14:tracePt t="47816" x="465138" y="2419350"/>
          <p14:tracePt t="47827" x="473075" y="2465388"/>
          <p14:tracePt t="47848" x="517525" y="2581275"/>
          <p14:tracePt t="47880" x="561975" y="2679700"/>
          <p14:tracePt t="47895" x="581025" y="2714625"/>
          <p14:tracePt t="47922" x="633413" y="2813050"/>
          <p14:tracePt t="47948" x="704850" y="2911475"/>
          <p14:tracePt t="47981" x="768350" y="2982913"/>
          <p14:tracePt t="47991" x="803275" y="3017838"/>
          <p14:tracePt t="48015" x="901700" y="3108325"/>
          <p14:tracePt t="48049" x="1027113" y="3197225"/>
          <p14:tracePt t="48054" x="1062038" y="3224213"/>
          <p14:tracePt t="48081" x="1303338" y="3357563"/>
          <p14:tracePt t="48113" x="1490663" y="3438525"/>
          <p14:tracePt t="48117" x="1714500" y="3517900"/>
          <p14:tracePt t="48148" x="2009775" y="3589338"/>
          <p14:tracePt t="48180" x="2071688" y="3616325"/>
          <p14:tracePt t="48190" x="2322513" y="3679825"/>
          <p14:tracePt t="48215" x="2562225" y="3724275"/>
          <p14:tracePt t="48247" x="2616200" y="3724275"/>
          <p14:tracePt t="48251" x="2840038" y="3741738"/>
          <p14:tracePt t="48282" x="3036888" y="3741738"/>
          <p14:tracePt t="48314" x="3170238" y="3741738"/>
          <p14:tracePt t="48320" x="3214688" y="3732213"/>
          <p14:tracePt t="48349" x="3367088" y="3705225"/>
          <p14:tracePt t="48381" x="3465513" y="3670300"/>
          <p14:tracePt t="48384" x="3554413" y="3625850"/>
          <p14:tracePt t="48416" x="3633788" y="3571875"/>
          <p14:tracePt t="48448" x="3652838" y="3544888"/>
          <p14:tracePt t="48456" x="3732213" y="3411538"/>
          <p14:tracePt t="48482" x="3840163" y="3179763"/>
          <p14:tracePt t="48515" x="3894138" y="2965450"/>
          <p14:tracePt t="48525" x="3902075" y="2894013"/>
          <p14:tracePt t="48549" x="3911600" y="2616200"/>
          <p14:tracePt t="48581" x="3911600" y="2393950"/>
          <p14:tracePt t="48587" x="3911600" y="2295525"/>
          <p14:tracePt t="48616" x="3857625" y="1893888"/>
          <p14:tracePt t="48648" x="3830638" y="1704975"/>
          <p14:tracePt t="48651" x="3803650" y="1544638"/>
          <p14:tracePt t="48683" x="3795713" y="1490663"/>
          <p14:tracePt t="48691" x="3776663" y="1411288"/>
          <p14:tracePt t="48719" x="3732213" y="1276350"/>
          <p14:tracePt t="48750" x="3652838" y="1108075"/>
          <p14:tracePt t="48782" x="3633788" y="1071563"/>
          <p14:tracePt t="48786" x="3589338" y="1009650"/>
          <p14:tracePt t="48817" x="3473450" y="866775"/>
          <p14:tracePt t="48850" x="3419475" y="803275"/>
          <p14:tracePt t="48884" x="3402013" y="795338"/>
          <p14:tracePt t="48915" x="3394075" y="795338"/>
          <p14:tracePt t="48930" x="3384550" y="803275"/>
          <p14:tracePt t="48960" x="3367088" y="830263"/>
          <p14:tracePt t="48984" x="3348038" y="857250"/>
          <p14:tracePt t="49017" x="3340100" y="866775"/>
          <p14:tracePt t="49021" x="3340100" y="874713"/>
          <p14:tracePt t="49051" x="3340100" y="893763"/>
          <p14:tracePt t="49082" x="3348038" y="928688"/>
          <p14:tracePt t="49085" x="3429000" y="1009650"/>
          <p14:tracePt t="49118" x="3509963" y="1081088"/>
          <p14:tracePt t="49134" x="3589338" y="1125538"/>
          <p14:tracePt t="49153" x="3687763" y="1179513"/>
          <p14:tracePt t="49186" x="3884613" y="1268413"/>
          <p14:tracePt t="49218" x="4098925" y="1347788"/>
          <p14:tracePt t="49250" x="4152900" y="1366838"/>
          <p14:tracePt t="49257" x="4295775" y="1411288"/>
          <p14:tracePt t="49285" x="4429125" y="1455738"/>
          <p14:tracePt t="49318" x="4537075" y="1490663"/>
          <p14:tracePt t="49326" x="4589463" y="1500188"/>
          <p14:tracePt t="49352" x="4705350" y="1536700"/>
          <p14:tracePt t="49384" x="4724400" y="1544638"/>
          <p14:tracePt t="49389" x="4786313" y="1554163"/>
          <p14:tracePt t="49421" x="4795838" y="1562100"/>
          <p14:tracePt t="49452" x="4867275" y="1581150"/>
          <p14:tracePt t="49485" x="4875213" y="1581150"/>
          <p14:tracePt t="49626" x="4875213" y="1571625"/>
          <p14:tracePt t="50171" x="4884738" y="1571625"/>
          <p14:tracePt t="50439" x="4919663" y="1571625"/>
          <p14:tracePt t="50459" x="4938713" y="1562100"/>
          <p14:tracePt t="50472" x="4973638" y="1554163"/>
          <p14:tracePt t="50488" x="5108575" y="1527175"/>
          <p14:tracePt t="50521" x="5251450" y="1490663"/>
          <p14:tracePt t="50539" x="5313363" y="1482725"/>
          <p14:tracePt t="50555" x="5697538" y="1465263"/>
          <p14:tracePt t="50587" x="5768975" y="1465263"/>
          <p14:tracePt t="50595" x="6000750" y="1473200"/>
          <p14:tracePt t="50622" x="6099175" y="1482725"/>
          <p14:tracePt t="50654" x="6116638" y="1490663"/>
          <p14:tracePt t="50657" x="6197600" y="1490663"/>
          <p14:tracePt t="50689" x="6367463" y="1482725"/>
          <p14:tracePt t="50721" x="6510338" y="1465263"/>
          <p14:tracePt t="50723" x="6581775" y="1455738"/>
          <p14:tracePt t="50756" x="6589713" y="1446213"/>
          <p14:tracePt t="50767" x="6653213" y="1438275"/>
          <p14:tracePt t="50789" x="6732588" y="1419225"/>
          <p14:tracePt t="50823" x="6813550" y="1419225"/>
          <p14:tracePt t="50836" x="6840538" y="1419225"/>
          <p14:tracePt t="50856" x="6902450" y="1411288"/>
          <p14:tracePt t="50888" x="6911975" y="1411288"/>
          <p14:tracePt t="50901" x="6919913" y="1411288"/>
          <p14:tracePt t="50925" x="6938963" y="1401763"/>
          <p14:tracePt t="50960" x="6956425" y="1401763"/>
          <p14:tracePt t="50991" x="6965950" y="1401763"/>
          <p14:tracePt t="51023" x="6973888" y="1401763"/>
          <p14:tracePt t="51102" x="6973888" y="1393825"/>
          <p14:tracePt t="51890" x="6983413" y="1393825"/>
          <p14:tracePt t="53510" x="6991350" y="1393825"/>
          <p14:tracePt t="54421" x="7000875" y="1393825"/>
          <p14:tracePt t="55710" x="7010400" y="1393825"/>
          <p14:tracePt t="55720" x="7010400" y="1384300"/>
          <p14:tracePt t="55739" x="7018338" y="1374775"/>
          <p14:tracePt t="55772" x="7027863" y="1374775"/>
          <p14:tracePt t="55805" x="7027863" y="1366838"/>
          <p14:tracePt t="55817" x="7037388" y="1357313"/>
          <p14:tracePt t="55838" x="7054850" y="1322388"/>
          <p14:tracePt t="55873" x="7054850" y="1303338"/>
          <p14:tracePt t="55888" x="7054850" y="1285875"/>
          <p14:tracePt t="55905" x="7045325" y="1169988"/>
          <p14:tracePt t="55937" x="7037388" y="1152525"/>
          <p14:tracePt t="55943" x="7037388" y="1143000"/>
          <p14:tracePt t="56006" x="7010400" y="1133475"/>
          <p14:tracePt t="56039" x="6956425" y="1108075"/>
          <p14:tracePt t="56056" x="6938963" y="1108075"/>
          <p14:tracePt t="56072" x="6911975" y="1098550"/>
          <p14:tracePt t="56103" x="6884988" y="1098550"/>
          <p14:tracePt t="56118" x="6867525" y="1098550"/>
          <p14:tracePt t="56139" x="6759575" y="1108075"/>
          <p14:tracePt t="56171" x="6643688" y="1133475"/>
          <p14:tracePt t="56181" x="6562725" y="1152525"/>
          <p14:tracePt t="56207" x="6500813" y="1179513"/>
          <p14:tracePt t="56239" x="6438900" y="1204913"/>
          <p14:tracePt t="56244" x="6394450" y="1231900"/>
          <p14:tracePt t="56273" x="6205538" y="1330325"/>
          <p14:tracePt t="56304" x="6126163" y="1366838"/>
          <p14:tracePt t="56308" x="6045200" y="1419225"/>
          <p14:tracePt t="56340" x="5956300" y="1482725"/>
          <p14:tracePt t="56371" x="5902325" y="1509713"/>
          <p14:tracePt t="56380" x="5786438" y="1571625"/>
          <p14:tracePt t="56407" x="5680075" y="1616075"/>
          <p14:tracePt t="56438" x="5661025" y="1616075"/>
          <p14:tracePt t="56442" x="5634038" y="1633538"/>
          <p14:tracePt t="56461" x="5581650" y="1670050"/>
          <p14:tracePt t="56480" x="5554663" y="1679575"/>
          <p14:tracePt t="56493" x="5456238" y="1714500"/>
          <p14:tracePt t="56512" x="5419725" y="1731963"/>
          <p14:tracePt t="56541" x="5303838" y="1768475"/>
          <p14:tracePt t="56574" x="5268913" y="1768475"/>
          <p14:tracePt t="56590" x="5205413" y="1785938"/>
          <p14:tracePt t="56607" x="5170488" y="1795463"/>
          <p14:tracePt t="56624" x="5081588" y="1830388"/>
          <p14:tracePt t="56641" x="5037138" y="1839913"/>
          <p14:tracePt t="56658" x="5018088" y="1847850"/>
          <p14:tracePt t="56682" x="5000625" y="1866900"/>
          <p14:tracePt t="56694" x="4946650" y="1874838"/>
          <p14:tracePt t="56713" x="4894263" y="1893888"/>
          <p14:tracePt t="56726" x="4813300" y="1919288"/>
          <p14:tracePt t="56745" x="4768850" y="1928813"/>
          <p14:tracePt t="56757" x="4687888" y="1938338"/>
          <p14:tracePt t="56777" x="4643438" y="1938338"/>
          <p14:tracePt t="56791" x="4581525" y="1946275"/>
          <p14:tracePt t="56808" x="4554538" y="1955800"/>
          <p14:tracePt t="56825" x="4473575" y="1973263"/>
          <p14:tracePt t="56841" x="4402138" y="1982788"/>
          <p14:tracePt t="56858" x="4276725" y="2009775"/>
          <p14:tracePt t="56874" x="4251325" y="2009775"/>
          <p14:tracePt t="56891" x="4197350" y="2017713"/>
          <p14:tracePt t="56908" x="4160838" y="2017713"/>
          <p14:tracePt t="56925" x="4133850" y="2017713"/>
          <p14:tracePt t="56941" x="4098925" y="2017713"/>
          <p14:tracePt t="56958" x="4037013" y="2017713"/>
          <p14:tracePt t="56975" x="3983038" y="2017713"/>
          <p14:tracePt t="56992" x="3875088" y="2017713"/>
          <p14:tracePt t="57009" x="3786188" y="2017713"/>
          <p14:tracePt t="57025" x="3732213" y="2017713"/>
          <p14:tracePt t="57045" x="3714750" y="2017713"/>
          <p14:tracePt t="57058" x="3652838" y="2027238"/>
          <p14:tracePt t="57075" x="3625850" y="2027238"/>
          <p14:tracePt t="57092" x="3554413" y="2027238"/>
          <p14:tracePt t="57109" x="3527425" y="2027238"/>
          <p14:tracePt t="57125" x="3455988" y="2027238"/>
          <p14:tracePt t="57142" x="3357563" y="2054225"/>
          <p14:tracePt t="57171" x="3330575" y="2054225"/>
          <p14:tracePt t="57184" x="3268663" y="2062163"/>
          <p14:tracePt t="57203" x="3241675" y="2062163"/>
          <p14:tracePt t="57215" x="3160713" y="2062163"/>
          <p14:tracePt t="57234" x="3133725" y="2062163"/>
          <p14:tracePt t="57245" x="3071813" y="2062163"/>
          <p14:tracePt t="57264" x="3054350" y="2054225"/>
          <p14:tracePt t="57276" x="3027363" y="2054225"/>
          <p14:tracePt t="57295" x="3017838" y="2054225"/>
          <p14:tracePt t="57309" x="2973388" y="2054225"/>
          <p14:tracePt t="57327" x="2946400" y="2044700"/>
          <p14:tracePt t="57343" x="2894013" y="2044700"/>
          <p14:tracePt t="57360" x="2867025" y="2044700"/>
          <p14:tracePt t="57376" x="2822575" y="2027238"/>
          <p14:tracePt t="57393" x="2795588" y="2017713"/>
          <p14:tracePt t="57410" x="2786063" y="2009775"/>
          <p14:tracePt t="57426" x="2768600" y="2000250"/>
          <p14:tracePt t="57467" x="2732088" y="1955800"/>
          <p14:tracePt t="57501" x="2724150" y="1938338"/>
          <p14:tracePt t="57527" x="2705100" y="1911350"/>
          <p14:tracePt t="57547" x="2687638" y="1884363"/>
          <p14:tracePt t="57558" x="2679700" y="1839913"/>
          <p14:tracePt t="57577" x="2660650" y="1822450"/>
          <p14:tracePt t="57590" x="2633663" y="1758950"/>
          <p14:tracePt t="57609" x="2625725" y="1741488"/>
          <p14:tracePt t="57620" x="2598738" y="1687513"/>
          <p14:tracePt t="57639" x="2589213" y="1660525"/>
          <p14:tracePt t="57653" x="2562225" y="1598613"/>
          <p14:tracePt t="57672" x="2536825" y="1544638"/>
          <p14:tracePt t="57689" x="2527300" y="1527175"/>
          <p14:tracePt t="57701" x="2509838" y="1473200"/>
          <p14:tracePt t="57720" x="2482850" y="1419225"/>
          <p14:tracePt t="57746" x="2455863" y="1366838"/>
          <p14:tracePt t="57765" x="2411413" y="1312863"/>
          <p14:tracePt t="57784" x="2411413" y="1295400"/>
          <p14:tracePt t="57797" x="2401888" y="1285875"/>
          <p14:tracePt t="57815" x="2374900" y="1268413"/>
          <p14:tracePt t="57842" x="2330450" y="1258888"/>
          <p14:tracePt t="57862" x="2295525" y="1250950"/>
          <p14:tracePt t="57875" x="2197100" y="1223963"/>
          <p14:tracePt t="57895" x="2152650" y="1223963"/>
          <p14:tracePt t="57908" x="2133600" y="1223963"/>
          <p14:tracePt t="57919" x="2081213" y="1214438"/>
          <p14:tracePt t="57938" x="2017713" y="1214438"/>
          <p14:tracePt t="57957" x="1982788" y="1214438"/>
          <p14:tracePt t="57969" x="1911350" y="1214438"/>
          <p14:tracePt t="57995" x="1893888" y="1223963"/>
          <p14:tracePt t="58011" x="1822450" y="1250950"/>
          <p14:tracePt t="58028" x="1803400" y="1268413"/>
          <p14:tracePt t="58045" x="1785938" y="1276350"/>
          <p14:tracePt t="58062" x="1741488" y="1330325"/>
          <p14:tracePt t="58079" x="1704975" y="1374775"/>
          <p14:tracePt t="58098" x="1697038" y="1384300"/>
          <p14:tracePt t="58111" x="1670050" y="1419225"/>
          <p14:tracePt t="58129" x="1652588" y="1455738"/>
          <p14:tracePt t="58145" x="1625600" y="1509713"/>
          <p14:tracePt t="58162" x="1616075" y="1527175"/>
          <p14:tracePt t="58178" x="1598613" y="1589088"/>
          <p14:tracePt t="58195" x="1581150" y="1652588"/>
          <p14:tracePt t="58214" x="1571625" y="1670050"/>
          <p14:tracePt t="58229" x="1562100" y="1687513"/>
          <p14:tracePt t="58247" x="1554163" y="1731963"/>
          <p14:tracePt t="58262" x="1554163" y="1751013"/>
          <p14:tracePt t="58279" x="1554163" y="1776413"/>
          <p14:tracePt t="58295" x="1554163" y="1830388"/>
          <p14:tracePt t="58312" x="1554163" y="1857375"/>
          <p14:tracePt t="58329" x="1554163" y="1919288"/>
          <p14:tracePt t="58346" x="1554163" y="1955800"/>
          <p14:tracePt t="58363" x="1562100" y="2081213"/>
          <p14:tracePt t="58379" x="1589088" y="2241550"/>
          <p14:tracePt t="58396" x="1608138" y="2276475"/>
          <p14:tracePt t="58413" x="1625600" y="2366963"/>
          <p14:tracePt t="58430" x="1633538" y="2384425"/>
          <p14:tracePt t="58446" x="1660525" y="2473325"/>
          <p14:tracePt t="58465" x="1679575" y="2500313"/>
          <p14:tracePt t="58480" x="1704975" y="2589213"/>
          <p14:tracePt t="58496" x="1724025" y="2643188"/>
          <p14:tracePt t="58513" x="1776413" y="2732088"/>
          <p14:tracePt t="58530" x="1785938" y="2768600"/>
          <p14:tracePt t="58547" x="1839913" y="2857500"/>
          <p14:tracePt t="58563" x="1874838" y="2901950"/>
          <p14:tracePt t="58579" x="1973263" y="3000375"/>
          <p14:tracePt t="58598" x="2081213" y="3098800"/>
          <p14:tracePt t="58617" x="2152650" y="3160713"/>
          <p14:tracePt t="58630" x="2259013" y="3241675"/>
          <p14:tracePt t="58648" x="2339975" y="3295650"/>
          <p14:tracePt t="58663" x="2509838" y="3402013"/>
          <p14:tracePt t="58680" x="2554288" y="3429000"/>
          <p14:tracePt t="58697" x="2705100" y="3500438"/>
          <p14:tracePt t="58713" x="2768600" y="3527425"/>
          <p14:tracePt t="58730" x="2911475" y="3581400"/>
          <p14:tracePt t="58747" x="2990850" y="3598863"/>
          <p14:tracePt t="58763" x="3133725" y="3633788"/>
          <p14:tracePt t="58780" x="3197225" y="3643313"/>
          <p14:tracePt t="58797" x="3348038" y="3652838"/>
          <p14:tracePt t="58814" x="3411538" y="3652838"/>
          <p14:tracePt t="58830" x="3625850" y="3652838"/>
          <p14:tracePt t="58847" x="3759200" y="3652838"/>
          <p14:tracePt t="58866" x="3929063" y="3643313"/>
          <p14:tracePt t="58884" x="3965575" y="3633788"/>
          <p14:tracePt t="58897" x="4054475" y="3616325"/>
          <p14:tracePt t="58914" x="4081463" y="3608388"/>
          <p14:tracePt t="58931" x="4160838" y="3554413"/>
          <p14:tracePt t="58949" x="4170363" y="3554413"/>
          <p14:tracePt t="58966" x="4241800" y="3455988"/>
          <p14:tracePt t="58982" x="4268788" y="3429000"/>
          <p14:tracePt t="58999" x="4322763" y="3340100"/>
          <p14:tracePt t="59019" x="4330700" y="3303588"/>
          <p14:tracePt t="59037" x="4367213" y="3214688"/>
          <p14:tracePt t="59056" x="4375150" y="3170238"/>
          <p14:tracePt t="59068" x="4384675" y="3108325"/>
          <p14:tracePt t="59087" x="4384675" y="3062288"/>
          <p14:tracePt t="59099" x="4375150" y="2946400"/>
          <p14:tracePt t="59118" x="4367213" y="2884488"/>
          <p14:tracePt t="59132" x="4340225" y="2705100"/>
          <p14:tracePt t="59149" x="4295775" y="2608263"/>
          <p14:tracePt t="59168" x="4286250" y="2571750"/>
          <p14:tracePt t="59182" x="4259263" y="2509838"/>
          <p14:tracePt t="59199" x="4241800" y="2473325"/>
          <p14:tracePt t="59216" x="4197350" y="2322513"/>
          <p14:tracePt t="59232" x="4160838" y="2251075"/>
          <p14:tracePt t="59250" x="4054475" y="2027238"/>
          <p14:tracePt t="59266" x="4017963" y="1955800"/>
          <p14:tracePt t="59283" x="3938588" y="1822450"/>
          <p14:tracePt t="59299" x="3929063" y="1803400"/>
          <p14:tracePt t="59317" x="3919538" y="1785938"/>
          <p14:tracePt t="59333" x="3884613" y="1768475"/>
          <p14:tracePt t="59350" x="3732213" y="1652588"/>
          <p14:tracePt t="59368" x="3554413" y="1536700"/>
          <p14:tracePt t="59386" x="3490913" y="1500188"/>
          <p14:tracePt t="59400" x="3375025" y="1446213"/>
          <p14:tracePt t="59418" x="3348038" y="1428750"/>
          <p14:tracePt t="59433" x="3232150" y="1393825"/>
          <p14:tracePt t="59450" x="3179763" y="1374775"/>
          <p14:tracePt t="59467" x="3036888" y="1330325"/>
          <p14:tracePt t="59483" x="3000375" y="1322388"/>
          <p14:tracePt t="59500" x="2911475" y="1312863"/>
          <p14:tracePt t="59517" x="2847975" y="1303338"/>
          <p14:tracePt t="59536" x="2813050" y="1303338"/>
          <p14:tracePt t="59550" x="2687638" y="1303338"/>
          <p14:tracePt t="59567" x="2652713" y="1312863"/>
          <p14:tracePt t="59584" x="2500313" y="1322388"/>
          <p14:tracePt t="59600" x="2473325" y="1330325"/>
          <p14:tracePt t="59617" x="2374900" y="1347788"/>
          <p14:tracePt t="59635" x="2339975" y="1366838"/>
          <p14:tracePt t="59650" x="2232025" y="1419225"/>
          <p14:tracePt t="59667" x="2187575" y="1455738"/>
          <p14:tracePt t="59685" x="2143125" y="1482725"/>
          <p14:tracePt t="59701" x="2081213" y="1536700"/>
          <p14:tracePt t="59718" x="2054225" y="1554163"/>
          <p14:tracePt t="59734" x="2000250" y="1598613"/>
          <p14:tracePt t="59751" x="1965325" y="1625600"/>
          <p14:tracePt t="59768" x="1911350" y="1679575"/>
          <p14:tracePt t="59784" x="1884363" y="1704975"/>
          <p14:tracePt t="59801" x="1830388" y="1751013"/>
          <p14:tracePt t="59818" x="1803400" y="1785938"/>
          <p14:tracePt t="59837" x="1785938" y="1812925"/>
          <p14:tracePt t="59851" x="1758950" y="1839913"/>
          <p14:tracePt t="59868" x="1731963" y="1874838"/>
          <p14:tracePt t="59886" x="1687513" y="1938338"/>
          <p14:tracePt t="59905" x="1660525" y="1965325"/>
          <p14:tracePt t="59918" x="1625600" y="2044700"/>
          <p14:tracePt t="59936" x="1616075" y="2062163"/>
          <p14:tracePt t="59951" x="1598613" y="2125663"/>
          <p14:tracePt t="59968" x="1589088" y="2143125"/>
          <p14:tracePt t="59985" x="1581150" y="2197100"/>
          <p14:tracePt t="60001" x="1571625" y="2214563"/>
          <p14:tracePt t="60018" x="1562100" y="2259013"/>
          <p14:tracePt t="60035" x="1544638" y="2303463"/>
          <p14:tracePt t="60052" x="1544638" y="2312988"/>
          <p14:tracePt t="60068" x="1544638" y="2330450"/>
          <p14:tracePt t="60086" x="1536700" y="2347913"/>
          <p14:tracePt t="60102" x="1536700" y="2401888"/>
          <p14:tracePt t="60119" x="1536700" y="2438400"/>
          <p14:tracePt t="60141" x="1527175" y="2446338"/>
          <p14:tracePt t="60153" x="1527175" y="2490788"/>
          <p14:tracePt t="60172" x="1527175" y="2509838"/>
          <p14:tracePt t="60185" x="1517650" y="2544763"/>
          <p14:tracePt t="60203" x="1517650" y="2581275"/>
          <p14:tracePt t="60221" x="1517650" y="2598738"/>
          <p14:tracePt t="60235" x="1509713" y="2652713"/>
          <p14:tracePt t="60252" x="1509713" y="2670175"/>
          <p14:tracePt t="60269" x="1509713" y="2714625"/>
          <p14:tracePt t="60286" x="1509713" y="2732088"/>
          <p14:tracePt t="60302" x="1509713" y="2768600"/>
          <p14:tracePt t="60319" x="1509713" y="2786063"/>
          <p14:tracePt t="60336" x="1509713" y="2840038"/>
          <p14:tracePt t="60353" x="1509713" y="2857500"/>
          <p14:tracePt t="60369" x="1500188" y="2901950"/>
          <p14:tracePt t="60386" x="1500188" y="2919413"/>
          <p14:tracePt t="60403" x="1490663" y="2965450"/>
          <p14:tracePt t="60420" x="1490663" y="3027363"/>
          <p14:tracePt t="60438" x="1490663" y="3044825"/>
          <p14:tracePt t="60455" x="1490663" y="3071813"/>
          <p14:tracePt t="60470" x="1490663" y="3081338"/>
          <p14:tracePt t="60487" x="1482725" y="3116263"/>
          <p14:tracePt t="60503" x="1482725" y="3143250"/>
          <p14:tracePt t="60532" x="1473200" y="3170238"/>
          <p14:tracePt t="60555" x="1473200" y="3187700"/>
          <p14:tracePt t="60562" x="1473200" y="3214688"/>
          <p14:tracePt t="60581" x="1473200" y="3224213"/>
          <p14:tracePt t="60631" x="1473200" y="3232150"/>
          <p14:tracePt t="60642" x="1473200" y="3241675"/>
          <p14:tracePt t="60673" x="1473200" y="3251200"/>
          <p14:tracePt t="60783" x="1473200" y="3259138"/>
          <p14:tracePt t="60832" x="1473200" y="3268663"/>
          <p14:tracePt t="60882" x="1473200" y="3276600"/>
          <p14:tracePt t="60957" x="1482725" y="3276600"/>
          <p14:tracePt t="60989" x="1482725" y="3286125"/>
          <p14:tracePt t="61024" x="1490663" y="3286125"/>
          <p14:tracePt t="61064" x="1490663" y="3295650"/>
          <p14:tracePt t="61253" x="1500188" y="3295650"/>
          <p14:tracePt t="61524" x="1500188" y="3303588"/>
          <p14:tracePt t="61664" x="1509713" y="3303588"/>
          <p14:tracePt t="61805" x="1527175" y="3313113"/>
          <p14:tracePt t="61825" x="1536700" y="3313113"/>
          <p14:tracePt t="61835" x="1562100" y="3313113"/>
          <p14:tracePt t="61856" x="1589088" y="3313113"/>
          <p14:tracePt t="61868" x="1633538" y="3313113"/>
          <p14:tracePt t="61887" x="1643063" y="3313113"/>
          <p14:tracePt t="61900" x="1687513" y="3322638"/>
          <p14:tracePt t="61918" x="1714500" y="3322638"/>
          <p14:tracePt t="61929" x="1758950" y="3330575"/>
          <p14:tracePt t="61948" x="1776413" y="3330575"/>
          <p14:tracePt t="61962" x="1830388" y="3330575"/>
          <p14:tracePt t="61980" x="1874838" y="3340100"/>
          <p14:tracePt t="61992" x="1946275" y="3340100"/>
          <p14:tracePt t="62010" x="2017713" y="3340100"/>
          <p14:tracePt t="62029" x="2044700" y="3340100"/>
          <p14:tracePt t="62041" x="2143125" y="3340100"/>
          <p14:tracePt t="62062" x="2179638" y="3340100"/>
          <p14:tracePt t="62075" x="2303463" y="3340100"/>
          <p14:tracePt t="62092" x="2339975" y="3340100"/>
          <p14:tracePt t="62108" x="2465388" y="3340100"/>
          <p14:tracePt t="62125" x="2527300" y="3330575"/>
          <p14:tracePt t="62142" x="2660650" y="3295650"/>
          <p14:tracePt t="62158" x="2751138" y="3276600"/>
          <p14:tracePt t="62175" x="2795588" y="3251200"/>
          <p14:tracePt t="62192" x="2857500" y="3232150"/>
          <p14:tracePt t="62209" x="2911475" y="3205163"/>
          <p14:tracePt t="62225" x="3027363" y="3152775"/>
          <p14:tracePt t="62243" x="3108325" y="3133725"/>
          <p14:tracePt t="62259" x="3205163" y="3089275"/>
          <p14:tracePt t="62278" x="3251200" y="3071813"/>
          <p14:tracePt t="62292" x="3357563" y="3036888"/>
          <p14:tracePt t="62309" x="3394075" y="3017838"/>
          <p14:tracePt t="62326" x="3482975" y="2965450"/>
          <p14:tracePt t="62342" x="3562350" y="2928938"/>
          <p14:tracePt t="62359" x="3598863" y="2911475"/>
          <p14:tracePt t="62376" x="3679825" y="2847975"/>
          <p14:tracePt t="62392" x="3697288" y="2830513"/>
          <p14:tracePt t="62409" x="3776663" y="2759075"/>
          <p14:tracePt t="62426" x="3803650" y="2741613"/>
          <p14:tracePt t="62443" x="3902075" y="2633663"/>
          <p14:tracePt t="62460" x="3938588" y="2562225"/>
          <p14:tracePt t="62476" x="3965575" y="2527300"/>
          <p14:tracePt t="62493" x="4062413" y="2322513"/>
          <p14:tracePt t="62510" x="4116388" y="2214563"/>
          <p14:tracePt t="62531" x="4133850" y="2160588"/>
          <p14:tracePt t="62547" x="4170363" y="2071688"/>
          <p14:tracePt t="62564" x="4187825" y="2044700"/>
          <p14:tracePt t="62576" x="4214813" y="1965325"/>
          <p14:tracePt t="62594" x="4224338" y="1938338"/>
          <p14:tracePt t="62610" x="4259263" y="1884363"/>
          <p14:tracePt t="62628" x="4268788" y="1866900"/>
          <p14:tracePt t="62643" x="4286250" y="1803400"/>
          <p14:tracePt t="62660" x="4303713" y="1785938"/>
          <p14:tracePt t="62677" x="4330700" y="1731963"/>
          <p14:tracePt t="62694" x="4340225" y="1704975"/>
          <p14:tracePt t="62710" x="4367213" y="1652588"/>
          <p14:tracePt t="62727" x="4384675" y="1633538"/>
          <p14:tracePt t="62743" x="4394200" y="1608138"/>
          <p14:tracePt t="62760" x="4438650" y="1544638"/>
          <p14:tracePt t="62783" x="4438650" y="1527175"/>
          <p14:tracePt t="62797" x="4446588" y="1509713"/>
          <p14:tracePt t="62810" x="4473575" y="1473200"/>
          <p14:tracePt t="62828" x="4473575" y="1465263"/>
          <p14:tracePt t="62873" x="4473575" y="1455738"/>
          <p14:tracePt t="62940" x="4483100" y="1455738"/>
          <p14:tracePt t="62999" x="4491038" y="1455738"/>
          <p14:tracePt t="63346" x="4491038" y="1465263"/>
          <p14:tracePt t="64461" x="4500563" y="1465263"/>
          <p14:tracePt t="64843" x="4510088" y="1465263"/>
          <p14:tracePt t="65156" x="4483100" y="1465263"/>
          <p14:tracePt t="65409" x="4473575" y="1465263"/>
          <p14:tracePt t="65420" x="4419600" y="1465263"/>
          <p14:tracePt t="65440" x="4367213" y="1473200"/>
          <p14:tracePt t="65452" x="4251325" y="1517650"/>
          <p14:tracePt t="65472" x="4197350" y="1544638"/>
          <p14:tracePt t="65484" x="4143375" y="1581150"/>
          <p14:tracePt t="65504" x="4125913" y="1589088"/>
          <p14:tracePt t="65515" x="4062413" y="1633538"/>
          <p14:tracePt t="65535" x="4044950" y="1643063"/>
          <p14:tracePt t="65545" x="3946525" y="1704975"/>
          <p14:tracePt t="65564" x="3894138" y="1731963"/>
          <p14:tracePt t="65576" x="3759200" y="1795463"/>
          <p14:tracePt t="65596" x="3714750" y="1822450"/>
          <p14:tracePt t="65608" x="3554413" y="1884363"/>
          <p14:tracePt t="65627" x="3482975" y="1919288"/>
          <p14:tracePt t="65639" x="3340100" y="1973263"/>
          <p14:tracePt t="65657" x="3295650" y="1990725"/>
          <p14:tracePt t="65669" x="3170238" y="2044700"/>
          <p14:tracePt t="65689" x="3133725" y="2062163"/>
          <p14:tracePt t="65702" x="3036888" y="2098675"/>
          <p14:tracePt t="65721" x="2990850" y="2116138"/>
          <p14:tracePt t="65736" x="2884488" y="2160588"/>
          <p14:tracePt t="65753" x="2847975" y="2160588"/>
          <p14:tracePt t="65769" x="2786063" y="2205038"/>
          <p14:tracePt t="65786" x="2741613" y="2232025"/>
          <p14:tracePt t="65803" x="2714625" y="2241550"/>
          <p14:tracePt t="65819" x="2660650" y="2276475"/>
          <p14:tracePt t="65836" x="2633663" y="2295525"/>
          <p14:tracePt t="65853" x="2616200" y="2303463"/>
          <p14:tracePt t="65870" x="2608263" y="2322513"/>
          <p14:tracePt t="65886" x="2598738" y="2322513"/>
          <p14:tracePt t="65903" x="2589213" y="2322513"/>
          <p14:tracePt t="65937" x="2589213" y="2312988"/>
          <p14:tracePt t="66728" x="2598738" y="2303463"/>
          <p14:tracePt t="67687" x="2598738" y="2295525"/>
          <p14:tracePt t="67700" x="2625725" y="2276475"/>
          <p14:tracePt t="67719" x="2679700" y="2259013"/>
          <p14:tracePt t="67746" x="2759075" y="2232025"/>
          <p14:tracePt t="67765" x="2776538" y="2224088"/>
          <p14:tracePt t="67777" x="2822575" y="2205038"/>
          <p14:tracePt t="67797" x="2847975" y="2197100"/>
          <p14:tracePt t="67809" x="2901950" y="2179638"/>
          <p14:tracePt t="67829" x="2919413" y="2170113"/>
          <p14:tracePt t="67841" x="2982913" y="2143125"/>
          <p14:tracePt t="67860" x="3009900" y="2143125"/>
          <p14:tracePt t="67872" x="3081338" y="2098675"/>
          <p14:tracePt t="67891" x="3098800" y="2089150"/>
          <p14:tracePt t="67902" x="3170238" y="2044700"/>
          <p14:tracePt t="67923" x="3241675" y="1955800"/>
          <p14:tracePt t="67949" x="3303588" y="1839913"/>
          <p14:tracePt t="67967" x="3340100" y="1741488"/>
          <p14:tracePt t="67987" x="3357563" y="1687513"/>
          <p14:tracePt t="67999" x="3375025" y="1616075"/>
          <p14:tracePt t="68018" x="3375025" y="1562100"/>
          <p14:tracePt t="68043" x="3375025" y="1490663"/>
          <p14:tracePt t="68063" x="3375025" y="1482725"/>
          <p14:tracePt t="68076" x="3348038" y="1438275"/>
          <p14:tracePt t="68096" x="3330575" y="1393825"/>
          <p14:tracePt t="68121" x="3286125" y="1339850"/>
          <p14:tracePt t="68140" x="3251200" y="1285875"/>
          <p14:tracePt t="68159" x="3241675" y="1276350"/>
          <p14:tracePt t="68172" x="3232150" y="1258888"/>
          <p14:tracePt t="68191" x="3214688" y="1250950"/>
          <p14:tracePt t="68202" x="3179763" y="1231900"/>
          <p14:tracePt t="68222" x="3143250" y="1223963"/>
          <p14:tracePt t="68234" x="3089275" y="1196975"/>
          <p14:tracePt t="68253" x="3062288" y="1187450"/>
          <p14:tracePt t="68265" x="3009900" y="1160463"/>
          <p14:tracePt t="68284" x="2990850" y="1152525"/>
          <p14:tracePt t="68296" x="2955925" y="1133475"/>
          <p14:tracePt t="68315" x="2919413" y="1125538"/>
          <p14:tracePt t="68327" x="2857500" y="1108075"/>
          <p14:tracePt t="68345" x="2840038" y="1108075"/>
          <p14:tracePt t="68360" x="2786063" y="1098550"/>
          <p14:tracePt t="68377" x="2705100" y="1089025"/>
          <p14:tracePt t="68394" x="2687638" y="1089025"/>
          <p14:tracePt t="68411" x="2625725" y="1089025"/>
          <p14:tracePt t="68427" x="2589213" y="1089025"/>
          <p14:tracePt t="68444" x="2517775" y="1098550"/>
          <p14:tracePt t="68460" x="2490788" y="1098550"/>
          <p14:tracePt t="68477" x="2401888" y="1125538"/>
          <p14:tracePt t="68494" x="2374900" y="1133475"/>
          <p14:tracePt t="68510" x="2268538" y="1169988"/>
          <p14:tracePt t="68528" x="2251075" y="1169988"/>
          <p14:tracePt t="68547" x="2152650" y="1223963"/>
          <p14:tracePt t="68579" x="2062163" y="1276350"/>
          <p14:tracePt t="68611" x="2009775" y="1312863"/>
          <p14:tracePt t="68629" x="1982788" y="1330325"/>
          <p14:tracePt t="68644" x="1919288" y="1374775"/>
          <p14:tracePt t="68676" x="1857375" y="1419225"/>
          <p14:tracePt t="68679" x="1785938" y="1500188"/>
          <p14:tracePt t="68712" x="1731963" y="1562100"/>
          <p14:tracePt t="68745" x="1697038" y="1608138"/>
          <p14:tracePt t="68753" x="1625600" y="1741488"/>
          <p14:tracePt t="68778" x="1562100" y="1857375"/>
          <p14:tracePt t="68810" x="1544638" y="1884363"/>
          <p14:tracePt t="68815" x="1509713" y="1982788"/>
          <p14:tracePt t="68847" x="1490663" y="2081213"/>
          <p14:tracePt t="68879" x="1473200" y="2143125"/>
          <p14:tracePt t="68895" x="1446213" y="2224088"/>
          <p14:tracePt t="68915" x="1446213" y="2347913"/>
          <p14:tracePt t="68945" x="1473200" y="2517775"/>
          <p14:tracePt t="68977" x="1473200" y="2536825"/>
          <p14:tracePt t="68987" x="1490663" y="2589213"/>
          <p14:tracePt t="69008" x="1490663" y="2616200"/>
          <p14:tracePt t="69021" x="1509713" y="2670175"/>
          <p14:tracePt t="69046" x="1527175" y="2697163"/>
          <p14:tracePt t="69062" x="1562100" y="2751138"/>
          <p14:tracePt t="69079" x="1571625" y="2776538"/>
          <p14:tracePt t="69096" x="1608138" y="2822575"/>
          <p14:tracePt t="69129" x="1652588" y="2874963"/>
          <p14:tracePt t="69133" x="1687513" y="2919413"/>
          <p14:tracePt t="69163" x="1776413" y="3009900"/>
          <p14:tracePt t="69196" x="1839913" y="3062288"/>
          <p14:tracePt t="69198" x="1928813" y="3133725"/>
          <p14:tracePt t="69230" x="2017713" y="3197225"/>
          <p14:tracePt t="69261" x="2108200" y="3251200"/>
          <p14:tracePt t="69274" x="2133600" y="3259138"/>
          <p14:tracePt t="69297" x="2303463" y="3313113"/>
          <p14:tracePt t="69329" x="2393950" y="3313113"/>
          <p14:tracePt t="69343" x="2411413" y="3313113"/>
          <p14:tracePt t="69364" x="2544763" y="3322638"/>
          <p14:tracePt t="69364" x="2562225" y="3322638"/>
          <p14:tracePt t="69397" x="2687638" y="3330575"/>
          <p14:tracePt t="69430" x="2822575" y="3313113"/>
          <p14:tracePt t="69448" x="2938463" y="3268663"/>
          <p14:tracePt t="69481" x="3027363" y="3205163"/>
          <p14:tracePt t="69514" x="3062288" y="3197225"/>
          <p14:tracePt t="69522" x="3179763" y="3133725"/>
          <p14:tracePt t="69555" x="3224213" y="3108325"/>
          <p14:tracePt t="69580" x="3303588" y="3062288"/>
          <p14:tracePt t="69612" x="3394075" y="3000375"/>
          <p14:tracePt t="69645" x="3419475" y="2982913"/>
          <p14:tracePt t="69668" x="3429000" y="2982913"/>
          <p14:tracePt t="69700" x="3438525" y="2973388"/>
          <p14:tracePt t="69775" x="3446463" y="2946400"/>
          <p14:tracePt t="69795" x="3446463" y="2928938"/>
          <p14:tracePt t="69815" x="3446463" y="2884488"/>
          <p14:tracePt t="69847" x="3446463" y="2874963"/>
          <p14:tracePt t="69880" x="3446463" y="2867025"/>
          <p14:tracePt t="69917" x="3455988" y="2867025"/>
          <p14:tracePt t="69949" x="3465513" y="2857500"/>
          <p14:tracePt t="69982" x="3465513" y="2840038"/>
          <p14:tracePt t="70016" x="3473450" y="2840038"/>
          <p14:tracePt t="70124" x="3473450" y="2822575"/>
          <p14:tracePt t="70175" x="3473450" y="2813050"/>
          <p14:tracePt t="70185" x="3473450" y="2795588"/>
          <p14:tracePt t="70216" x="3473450" y="2768600"/>
          <p14:tracePt t="70248" x="3473450" y="2759075"/>
          <p14:tracePt t="70310" x="3473450" y="2751138"/>
          <p14:tracePt t="70391" x="3473450" y="2741613"/>
          <p14:tracePt t="70567" x="3482975" y="2741613"/>
          <p14:tracePt t="70672" x="3490913" y="2741613"/>
          <p14:tracePt t="70735" x="3509963" y="2741613"/>
          <p14:tracePt t="70753" x="3517900" y="2741613"/>
          <p14:tracePt t="70784" x="3527425" y="2741613"/>
          <p14:tracePt t="70861" x="3536950" y="2741613"/>
          <p14:tracePt t="71257" x="3544888" y="2741613"/>
          <p14:tracePt t="71414" x="3544888" y="2751138"/>
          <p14:tracePt t="74211" x="3554413" y="2751138"/>
          <p14:tracePt t="75202" x="3554413" y="2759075"/>
          <p14:tracePt t="75513" x="3554413" y="2768600"/>
          <p14:tracePt t="75941" x="3562350" y="2768600"/>
          <p14:tracePt t="75952" x="3571875" y="2768600"/>
          <p14:tracePt t="76188" x="3581400" y="2768600"/>
          <p14:tracePt t="76207" x="3598863" y="2768600"/>
          <p14:tracePt t="76219" x="3625850" y="2751138"/>
          <p14:tracePt t="76273" x="3633788" y="2751138"/>
          <p14:tracePt t="76284" x="3660775" y="2751138"/>
          <p14:tracePt t="76301" x="3848100" y="2768600"/>
          <p14:tracePt t="76334" x="3938588" y="2803525"/>
          <p14:tracePt t="76347" x="3956050" y="2803525"/>
          <p14:tracePt t="76368" x="4098925" y="2847975"/>
          <p14:tracePt t="76400" x="4152900" y="2867025"/>
          <p14:tracePt t="76409" x="4251325" y="2901950"/>
          <p14:tracePt t="76437" x="4313238" y="2911475"/>
          <p14:tracePt t="76468" x="4340225" y="2928938"/>
          <p14:tracePt t="76502" x="4411663" y="2955925"/>
          <p14:tracePt t="76505" x="4643438" y="3044825"/>
          <p14:tracePt t="76537" x="4973638" y="3170238"/>
          <p14:tracePt t="76568" x="5251450" y="3268663"/>
          <p14:tracePt t="76599" x="5330825" y="3295650"/>
          <p14:tracePt t="76610" x="5510213" y="3348038"/>
          <p14:tracePt t="76635" x="5786438" y="3429000"/>
          <p14:tracePt t="76668" x="5894388" y="3446463"/>
          <p14:tracePt t="76679" x="5929313" y="3446463"/>
          <p14:tracePt t="76702" x="6099175" y="3446463"/>
          <p14:tracePt t="76734" x="6242050" y="3438525"/>
          <p14:tracePt t="76742" x="6313488" y="3411538"/>
          <p14:tracePt t="76769" x="6581775" y="3367088"/>
          <p14:tracePt t="76801" x="6661150" y="3348038"/>
          <p14:tracePt t="76819" x="6724650" y="3330575"/>
          <p14:tracePt t="76835" x="6858000" y="3295650"/>
          <p14:tracePt t="76867" x="6911975" y="3276600"/>
          <p14:tracePt t="76880" x="6946900" y="3251200"/>
          <p14:tracePt t="76902" x="6956425" y="3232150"/>
          <p14:tracePt t="76961" x="6956425" y="3224213"/>
          <p14:tracePt t="76973" x="6965950" y="3214688"/>
          <p14:tracePt t="76991" x="6965950" y="3205163"/>
          <p14:tracePt t="77004" x="6965950" y="3187700"/>
          <p14:tracePt t="77035" x="6965950" y="3179763"/>
          <p14:tracePt t="77041" x="6973888" y="3179763"/>
          <p14:tracePt t="77085" x="6973888" y="3170238"/>
        </p14:tracePtLst>
      </p14:laserTraceLst>
    </p:ext>
  </p:extLs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smtClean="0"/>
              <a:t>Thread Object (Review)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505200" y="1688068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suspend()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05200" y="2221468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resume()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05200" y="2754868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err="1"/>
              <a:t>changePriority</a:t>
            </a:r>
            <a:r>
              <a:rPr lang="en-US" dirty="0"/>
              <a:t>()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505200" y="3288268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interrupt()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05200" y="1143000"/>
            <a:ext cx="2057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start()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33600" y="4572000"/>
            <a:ext cx="2743200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Calibri" pitchFamily="34" charset="0"/>
                <a:cs typeface="Calibr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>
                <a:solidFill>
                  <a:sysClr val="windowText" lastClr="000000"/>
                </a:solidFill>
              </a:rPr>
              <a:t> A thread is an object that can be started., suspended, resumed, interrupted while sleeping, given lower/higher priority …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04800" y="1066800"/>
            <a:ext cx="3200400" cy="2667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Thread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6157232" y="864289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562600" y="1346716"/>
            <a:ext cx="60551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34000" y="4697122"/>
            <a:ext cx="2743200" cy="122708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Calibri" pitchFamily="34" charset="0"/>
                <a:cs typeface="Calibr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smtClean="0">
                <a:solidFill>
                  <a:sysClr val="windowText" lastClr="000000"/>
                </a:solidFill>
              </a:rPr>
              <a:t>How to create a </a:t>
            </a:r>
            <a:r>
              <a:rPr lang="en-US" dirty="0" err="1" smtClean="0">
                <a:solidFill>
                  <a:sysClr val="windowText" lastClr="000000"/>
                </a:solidFill>
              </a:rPr>
              <a:t>startable</a:t>
            </a:r>
            <a:r>
              <a:rPr lang="en-US" dirty="0" smtClean="0">
                <a:solidFill>
                  <a:sysClr val="windowText" lastClr="000000"/>
                </a:solidFill>
              </a:rPr>
              <a:t> thread?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91024131"/>
      </p:ext>
    </p:extLst>
  </p:cSld>
  <p:clrMapOvr>
    <a:masterClrMapping/>
  </p:clrMapOvr>
  <p:transition advTm="3679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" grpId="0" animBg="1"/>
      <p:bldP spid="12" grpId="0" animBg="1"/>
    </p:bldLst>
  </p:timing>
  <p:extLst mod="1">
    <p:ext uri="{3A86A75C-4F4B-4683-9AE1-C65F6400EC91}">
      <p14:laserTraceLst xmlns:p14="http://schemas.microsoft.com/office/powerpoint/2010/main">
        <p14:tracePtLst>
          <p14:tracePt t="2487" x="6394450" y="1901825"/>
          <p14:tracePt t="2490" x="6411913" y="1893888"/>
          <p14:tracePt t="2774" x="6419850" y="1884363"/>
          <p14:tracePt t="2786" x="6456363" y="1874838"/>
          <p14:tracePt t="2806" x="6537325" y="1847850"/>
          <p14:tracePt t="2838" x="6653213" y="1822450"/>
          <p14:tracePt t="2853" x="6697663" y="1812925"/>
          <p14:tracePt t="2873" x="6911975" y="1758950"/>
          <p14:tracePt t="2905" x="7062788" y="1741488"/>
          <p14:tracePt t="2917" x="7143750" y="1714500"/>
          <p14:tracePt t="2941" x="7446963" y="1660525"/>
          <p14:tracePt t="2973" x="7661275" y="1608138"/>
          <p14:tracePt t="2980" x="7724775" y="1581150"/>
          <p14:tracePt t="3008" x="7991475" y="1473200"/>
          <p14:tracePt t="3040" x="8108950" y="1401763"/>
          <p14:tracePt t="3044" x="8323263" y="1268413"/>
          <p14:tracePt t="3075" x="8572500" y="1089025"/>
          <p14:tracePt t="3107" x="8661400" y="1017588"/>
          <p14:tracePt t="3123" x="8697913" y="990600"/>
          <p14:tracePt t="3141" x="8732838" y="946150"/>
          <p14:tracePt t="3173" x="8777288" y="901700"/>
          <p14:tracePt t="3177" x="8858250" y="812800"/>
          <p14:tracePt t="3209" x="9018588" y="598488"/>
          <p14:tracePt t="3243" x="9099550" y="455613"/>
          <p14:tracePt t="3276" x="9134475" y="330200"/>
          <p14:tracePt t="3292" x="9134475" y="231775"/>
          <p14:tracePt t="3310" x="9134475" y="152400"/>
          <p14:tracePt t="3342" x="9134475" y="125413"/>
          <p14:tracePt t="3375" x="9134475" y="80963"/>
          <p14:tracePt t="3399" x="9126538" y="26988"/>
          <p14:tracePt t="3417" x="9126538" y="0"/>
          <p14:tracePt t="3442" x="9117013" y="0"/>
          <p14:tracePt t="3473" x="9126538" y="0"/>
          <p14:tracePt t="3529" x="9134475" y="0"/>
          <p14:tracePt t="230663" x="9126538" y="0"/>
          <p14:tracePt t="231019" x="9117013" y="0"/>
          <p14:tracePt t="231046" x="9109075" y="0"/>
          <p14:tracePt t="231071" x="9099550" y="0"/>
          <p14:tracePt t="231082" x="9045575" y="0"/>
          <p14:tracePt t="231101" x="9010650" y="0"/>
          <p14:tracePt t="231129" x="8912225" y="0"/>
          <p14:tracePt t="231161" x="8867775" y="0"/>
          <p14:tracePt t="231165" x="8831263" y="0"/>
          <p14:tracePt t="231197" x="8742363" y="0"/>
          <p14:tracePt t="231228" x="8670925" y="0"/>
          <p14:tracePt t="231262" x="8545513" y="0"/>
          <p14:tracePt t="231296" x="8474075" y="0"/>
          <p14:tracePt t="231301" x="8358188" y="0"/>
          <p14:tracePt t="231335" x="8296275" y="0"/>
          <p14:tracePt t="231363" x="8081963" y="0"/>
          <p14:tracePt t="231397" x="7894638" y="0"/>
          <p14:tracePt t="231430" x="7777163" y="0"/>
          <p14:tracePt t="231463" x="7581900" y="0"/>
          <p14:tracePt t="231496" x="7394575" y="0"/>
          <p14:tracePt t="231510" x="7072313" y="26988"/>
          <p14:tracePt t="231543" x="6991350" y="36513"/>
          <p14:tracePt t="231562" x="6751638" y="88900"/>
          <p14:tracePt t="231595" x="6348413" y="169863"/>
          <p14:tracePt t="231628" x="6045200" y="223838"/>
          <p14:tracePt t="231633" x="5732463" y="276225"/>
          <p14:tracePt t="231666" x="5419725" y="322263"/>
          <p14:tracePt t="231697" x="5160963" y="384175"/>
          <p14:tracePt t="231730" x="4911725" y="446088"/>
          <p14:tracePt t="231763" x="4732338" y="490538"/>
          <p14:tracePt t="231776" x="4411663" y="544513"/>
          <p14:tracePt t="231810" x="4322763" y="554038"/>
          <p14:tracePt t="231835" x="4089400" y="598488"/>
          <p14:tracePt t="231868" x="3919538" y="633413"/>
          <p14:tracePt t="231897" x="3714750" y="687388"/>
          <p14:tracePt t="231930" x="3536950" y="750888"/>
          <p14:tracePt t="231963" x="3446463" y="803275"/>
          <p14:tracePt t="231967" x="3384550" y="847725"/>
          <p14:tracePt t="232000" x="3295650" y="946150"/>
          <p14:tracePt t="232031" x="3179763" y="1044575"/>
          <p14:tracePt t="232064" x="3089275" y="1143000"/>
          <p14:tracePt t="232098" x="3017838" y="1250950"/>
          <p14:tracePt t="232130" x="2946400" y="1401763"/>
          <p14:tracePt t="232163" x="2928938" y="1428750"/>
          <p14:tracePt t="232166" x="2874963" y="1509713"/>
          <p14:tracePt t="232199" x="2830513" y="1598613"/>
          <p14:tracePt t="232231" x="2714625" y="1812925"/>
          <p14:tracePt t="232265" x="2679700" y="1901825"/>
          <p14:tracePt t="232299" x="2660650" y="1919288"/>
          <p14:tracePt t="232307" x="2643188" y="1973263"/>
          <p14:tracePt t="232331" x="2643188" y="2000250"/>
          <p14:tracePt t="232364" x="2643188" y="2009775"/>
          <p14:tracePt t="232373" x="2643188" y="2027238"/>
          <p14:tracePt t="232398" x="2633663" y="2071688"/>
          <p14:tracePt t="232431" x="2633663" y="2081213"/>
          <p14:tracePt t="232435" x="2633663" y="2116138"/>
          <p14:tracePt t="232465" x="2633663" y="2143125"/>
          <p14:tracePt t="232499" x="2633663" y="2160588"/>
          <p14:tracePt t="232532" x="2633663" y="2170113"/>
          <p14:tracePt t="232546" x="2633663" y="2179638"/>
          <p14:tracePt t="232591" x="2633663" y="2187575"/>
          <p14:tracePt t="232723" x="2643188" y="2187575"/>
          <p14:tracePt t="232734" x="2652713" y="2187575"/>
          <p14:tracePt t="232896" x="2633663" y="2170113"/>
          <p14:tracePt t="233003" x="2625725" y="2170113"/>
          <p14:tracePt t="233015" x="2589213" y="2170113"/>
          <p14:tracePt t="233082" x="2571750" y="2170113"/>
          <p14:tracePt t="233095" x="2517775" y="2179638"/>
          <p14:tracePt t="233114" x="2490788" y="2179638"/>
          <p14:tracePt t="233134" x="2465388" y="2187575"/>
          <p14:tracePt t="233166" x="2455863" y="2187575"/>
          <p14:tracePt t="233190" x="2419350" y="2214563"/>
          <p14:tracePt t="233209" x="2384425" y="2241550"/>
          <p14:tracePt t="233239" x="2366963" y="2251075"/>
          <p14:tracePt t="233268" x="2312988" y="2295525"/>
          <p14:tracePt t="233300" x="2286000" y="2339975"/>
          <p14:tracePt t="233317" x="2268538" y="2347913"/>
          <p14:tracePt t="233334" x="2232025" y="2401888"/>
          <p14:tracePt t="233367" x="2160588" y="2482850"/>
          <p14:tracePt t="233380" x="2143125" y="2500313"/>
          <p14:tracePt t="233401" x="2133600" y="2517775"/>
          <p14:tracePt t="233434" x="2125663" y="2527300"/>
          <p14:tracePt t="233440" x="2116138" y="2544763"/>
          <p14:tracePt t="233468" x="2098675" y="2571750"/>
          <p14:tracePt t="233501" x="2089150" y="2581275"/>
          <p14:tracePt t="233534" x="2081213" y="2589213"/>
          <p14:tracePt t="233553" x="2071688" y="2608263"/>
          <p14:tracePt t="233568" x="2062163" y="2625725"/>
          <p14:tracePt t="233600" x="2054225" y="2625725"/>
          <p14:tracePt t="233614" x="2098675" y="2633663"/>
          <p14:tracePt t="233680" x="2133600" y="2643188"/>
          <p14:tracePt t="233691" x="2276475" y="2660650"/>
          <p14:tracePt t="233711" x="2357438" y="2687638"/>
          <p14:tracePt t="233736" x="2598738" y="2705100"/>
          <p14:tracePt t="233769" x="2776538" y="2705100"/>
          <p14:tracePt t="233800" x="2990850" y="2670175"/>
          <p14:tracePt t="233805" x="3054350" y="2660650"/>
          <p14:tracePt t="233836" x="3598863" y="2589213"/>
          <p14:tracePt t="233869" x="4037013" y="2589213"/>
          <p14:tracePt t="233901" x="4367213" y="2589213"/>
          <p14:tracePt t="233914" x="4491038" y="2571750"/>
          <p14:tracePt t="233936" x="4919663" y="2562225"/>
          <p14:tracePt t="233968" x="5259388" y="2544763"/>
          <p14:tracePt t="233977" x="5375275" y="2536825"/>
          <p14:tracePt t="234003" x="5795963" y="2517775"/>
          <p14:tracePt t="234035" x="6108700" y="2500313"/>
          <p14:tracePt t="234040" x="6170613" y="2490788"/>
          <p14:tracePt t="234070" x="6537325" y="2455863"/>
          <p14:tracePt t="234101" x="6786563" y="2419350"/>
          <p14:tracePt t="234104" x="7180263" y="2339975"/>
          <p14:tracePt t="234137" x="7348538" y="2303463"/>
          <p14:tracePt t="234171" x="7527925" y="2232025"/>
          <p14:tracePt t="234180" x="7562850" y="2214563"/>
          <p14:tracePt t="234207" x="7643813" y="2170113"/>
          <p14:tracePt t="234237" x="7732713" y="2125663"/>
          <p14:tracePt t="234269" x="7759700" y="2089150"/>
          <p14:tracePt t="234276" x="7742238" y="2108200"/>
          <p14:tracePt t="234304" x="7742238" y="2098675"/>
          <p14:tracePt t="234336" x="7705725" y="2000250"/>
          <p14:tracePt t="234341" x="7634288" y="1884363"/>
          <p14:tracePt t="234371" x="7562850" y="1812925"/>
          <p14:tracePt t="234403" x="7518400" y="1776413"/>
          <p14:tracePt t="234413" x="7439025" y="1704975"/>
          <p14:tracePt t="234437" x="7348538" y="1625600"/>
          <p14:tracePt t="234470" x="7323138" y="1581150"/>
          <p14:tracePt t="234475" x="7232650" y="1490663"/>
          <p14:tracePt t="234505" x="7180263" y="1419225"/>
          <p14:tracePt t="234537" x="7134225" y="1384300"/>
          <p14:tracePt t="234554" x="7108825" y="1357313"/>
          <p14:tracePt t="234574" x="7099300" y="1357313"/>
          <p14:tracePt t="234604" x="7062788" y="1357313"/>
          <p14:tracePt t="234636" x="7018338" y="1366838"/>
          <p14:tracePt t="234652" x="6991350" y="1374775"/>
          <p14:tracePt t="234672" x="6884988" y="1419225"/>
          <p14:tracePt t="234704" x="6831013" y="1438275"/>
          <p14:tracePt t="234716" x="6831013" y="1446213"/>
          <p14:tracePt t="234739" x="6786563" y="1490663"/>
          <p14:tracePt t="234771" x="6796088" y="1527175"/>
          <p14:tracePt t="234823" x="6840538" y="1571625"/>
          <p14:tracePt t="234842" x="6875463" y="1598613"/>
          <p14:tracePt t="234854" x="6956425" y="1643063"/>
          <p14:tracePt t="234875" x="7027863" y="1687513"/>
          <p14:tracePt t="234906" x="7134225" y="1731963"/>
          <p14:tracePt t="234940" x="7188200" y="1741488"/>
          <p14:tracePt t="234947" x="7286625" y="1751013"/>
          <p14:tracePt t="234972" x="7313613" y="1751013"/>
          <p14:tracePt t="235010" x="7323138" y="1751013"/>
          <p14:tracePt t="235029" x="7340600" y="1731963"/>
          <p14:tracePt t="235042" x="7394575" y="1704975"/>
          <p14:tracePt t="235073" x="7429500" y="1697038"/>
          <p14:tracePt t="235105" x="7429500" y="1687513"/>
          <p14:tracePt t="235108" x="7439025" y="1670050"/>
          <p14:tracePt t="235140" x="7439025" y="1625600"/>
          <p14:tracePt t="235159" x="7439025" y="1608138"/>
          <p14:tracePt t="235173" x="7412038" y="1527175"/>
          <p14:tracePt t="235205" x="7402513" y="1509713"/>
          <p14:tracePt t="235220" x="7367588" y="1482725"/>
          <p14:tracePt t="235247" x="7323138" y="1438275"/>
          <p14:tracePt t="235274" x="7251700" y="1384300"/>
          <p14:tracePt t="235307" x="7232650" y="1374775"/>
          <p14:tracePt t="235311" x="7215188" y="1357313"/>
          <p14:tracePt t="235341" x="7116763" y="1322388"/>
          <p14:tracePt t="235373" x="7037388" y="1285875"/>
          <p14:tracePt t="235375" x="6946900" y="1268413"/>
          <p14:tracePt t="235407" x="6919913" y="1258888"/>
          <p14:tracePt t="235420" x="6858000" y="1250950"/>
          <p14:tracePt t="235441" x="6759575" y="1250950"/>
          <p14:tracePt t="235473" x="6724650" y="1258888"/>
          <p14:tracePt t="235483" x="6626225" y="1295400"/>
          <p14:tracePt t="235507" x="6545263" y="1347788"/>
          <p14:tracePt t="235539" x="6518275" y="1366838"/>
          <p14:tracePt t="235549" x="6491288" y="1393825"/>
          <p14:tracePt t="235574" x="6446838" y="1446213"/>
          <p14:tracePt t="235606" x="6402388" y="1482725"/>
          <p14:tracePt t="235611" x="6384925" y="1509713"/>
          <p14:tracePt t="235641" x="6375400" y="1544638"/>
          <p14:tracePt t="235673" x="6375400" y="1581150"/>
          <p14:tracePt t="235702" x="6384925" y="1616075"/>
          <p14:tracePt t="235720" x="6394450" y="1643063"/>
          <p14:tracePt t="235742" x="6438900" y="1679575"/>
          <p14:tracePt t="235775" x="6456363" y="1697038"/>
          <p14:tracePt t="235812" x="6491288" y="1714500"/>
          <p14:tracePt t="235832" x="6518275" y="1714500"/>
          <p14:tracePt t="235843" x="6581775" y="1714500"/>
          <p14:tracePt t="235875" x="6608763" y="1714500"/>
          <p14:tracePt t="235877" x="6680200" y="1714500"/>
          <p14:tracePt t="235909" x="6705600" y="1714500"/>
          <p14:tracePt t="235925" x="6732588" y="1714500"/>
          <p14:tracePt t="235942" x="6769100" y="1714500"/>
          <p14:tracePt t="235974" x="6804025" y="1714500"/>
          <p14:tracePt t="235987" x="6823075" y="1704975"/>
          <p14:tracePt t="236009" x="6848475" y="1704975"/>
          <p14:tracePt t="236041" x="6867525" y="1704975"/>
          <p14:tracePt t="236051" x="6875463" y="1697038"/>
          <p14:tracePt t="236076" x="6919913" y="1697038"/>
          <p14:tracePt t="236108" x="6946900" y="1697038"/>
          <p14:tracePt t="236113" x="6965950" y="1687513"/>
          <p14:tracePt t="236148" x="6973888" y="1679575"/>
          <p14:tracePt t="236176" x="6973888" y="1687513"/>
          <p14:tracePt t="236680" x="6973888" y="1697038"/>
          <p14:tracePt t="236692" x="6965950" y="1697038"/>
          <p14:tracePt t="236712" x="6929438" y="1731963"/>
          <p14:tracePt t="236745" x="6867525" y="1768475"/>
          <p14:tracePt t="236778" x="6831013" y="1776413"/>
          <p14:tracePt t="236786" x="6715125" y="1822450"/>
          <p14:tracePt t="236812" x="6572250" y="1874838"/>
          <p14:tracePt t="236844" x="6537325" y="1884363"/>
          <p14:tracePt t="236850" x="6456363" y="1911350"/>
          <p14:tracePt t="236879" x="6251575" y="1973263"/>
          <p14:tracePt t="236913" x="6054725" y="2027238"/>
          <p14:tracePt t="236933" x="5991225" y="2036763"/>
          <p14:tracePt t="236946" x="5768975" y="2098675"/>
          <p14:tracePt t="236979" x="5608638" y="2143125"/>
          <p14:tracePt t="236996" x="5562600" y="2152650"/>
          <p14:tracePt t="237012" x="5286375" y="2232025"/>
          <p14:tracePt t="237045" x="5099050" y="2276475"/>
          <p14:tracePt t="237060" x="5037138" y="2295525"/>
          <p14:tracePt t="237079" x="4830763" y="2347913"/>
          <p14:tracePt t="237112" x="4759325" y="2357438"/>
          <p14:tracePt t="237117" x="4510088" y="2428875"/>
          <p14:tracePt t="237146" x="4143375" y="2490788"/>
          <p14:tracePt t="237181" x="4027488" y="2509838"/>
          <p14:tracePt t="237213" x="3660775" y="2562225"/>
          <p14:tracePt t="237247" x="3490913" y="2581275"/>
          <p14:tracePt t="237280" x="3411538" y="2589213"/>
          <p14:tracePt t="237313" x="3384550" y="2589213"/>
          <p14:tracePt t="237321" x="3367088" y="2589213"/>
          <p14:tracePt t="237346" x="3348038" y="2589213"/>
          <p14:tracePt t="237381" x="3313113" y="2571750"/>
          <p14:tracePt t="237390" x="3205163" y="2527300"/>
          <p14:tracePt t="237414" x="3098800" y="2482850"/>
          <p14:tracePt t="237447" x="2990850" y="2455863"/>
          <p14:tracePt t="237482" x="2919413" y="2428875"/>
          <p14:tracePt t="237487" x="2803525" y="2384425"/>
          <p14:tracePt t="237514" x="2625725" y="2339975"/>
          <p14:tracePt t="237547" x="2544763" y="2312988"/>
          <p14:tracePt t="237560" x="2490788" y="2286000"/>
          <p14:tracePt t="237592" x="2473325" y="2286000"/>
          <p14:tracePt t="237626" x="2465388" y="2286000"/>
          <p14:tracePt t="237647" x="2419350" y="2276475"/>
          <p14:tracePt t="237680" x="2428875" y="2276475"/>
          <p14:tracePt t="238016" x="2438400" y="2276475"/>
          <p14:tracePt t="238027" x="2473325" y="2268538"/>
          <p14:tracePt t="238048" x="2571750" y="2268538"/>
          <p14:tracePt t="238080" x="2679700" y="2259013"/>
          <p14:tracePt t="238096" x="2768600" y="2259013"/>
          <p14:tracePt t="238109" x="2990850" y="2241550"/>
          <p14:tracePt t="238130" x="3098800" y="2241550"/>
          <p14:tracePt t="238141" x="3232150" y="2224088"/>
          <p14:tracePt t="238168" x="3348038" y="2214563"/>
          <p14:tracePt t="238182" x="3608388" y="2160588"/>
          <p14:tracePt t="238214" x="3768725" y="2125663"/>
          <p14:tracePt t="238216" x="4179888" y="2062163"/>
          <p14:tracePt t="238236" x="4322763" y="2036763"/>
          <p14:tracePt t="238249" x="4724400" y="1982788"/>
          <p14:tracePt t="238267" x="4857750" y="1973263"/>
          <p14:tracePt t="238282" x="5187950" y="1965325"/>
          <p14:tracePt t="238301" x="5268913" y="1965325"/>
          <p14:tracePt t="238316" x="5537200" y="1965325"/>
          <p14:tracePt t="238332" x="5661025" y="1965325"/>
          <p14:tracePt t="238349" x="5938838" y="1965325"/>
          <p14:tracePt t="238366" x="6000750" y="1965325"/>
          <p14:tracePt t="238384" x="6188075" y="1946275"/>
          <p14:tracePt t="238400" x="6259513" y="1946275"/>
          <p14:tracePt t="238416" x="6411913" y="1946275"/>
          <p14:tracePt t="238433" x="6456363" y="1946275"/>
          <p14:tracePt t="238450" x="6661150" y="1946275"/>
          <p14:tracePt t="238466" x="6715125" y="1938338"/>
          <p14:tracePt t="238483" x="6991350" y="1928813"/>
          <p14:tracePt t="238501" x="7143750" y="1911350"/>
          <p14:tracePt t="238522" x="7180263" y="1901825"/>
          <p14:tracePt t="238534" x="7277100" y="1884363"/>
          <p14:tracePt t="238553" x="7313613" y="1866900"/>
          <p14:tracePt t="238567" x="7375525" y="1822450"/>
          <p14:tracePt t="238584" x="7446963" y="1776413"/>
          <p14:tracePt t="238611" x="7466013" y="1751013"/>
          <p14:tracePt t="238630" x="7483475" y="1741488"/>
          <p14:tracePt t="238642" x="7545388" y="1687513"/>
          <p14:tracePt t="238662" x="7572375" y="1670050"/>
          <p14:tracePt t="238673" x="7670800" y="1625600"/>
          <p14:tracePt t="238693" x="7705725" y="1608138"/>
          <p14:tracePt t="238705" x="7777163" y="1571625"/>
          <p14:tracePt t="238725" x="7796213" y="1554163"/>
          <p14:tracePt t="238737" x="7796213" y="1544638"/>
          <p14:tracePt t="238957" x="7796213" y="1536700"/>
          <p14:tracePt t="238976" x="7813675" y="1517650"/>
          <p14:tracePt t="239007" x="7813675" y="1509713"/>
          <p14:tracePt t="239057" x="7831138" y="1509713"/>
          <p14:tracePt t="239098" x="7875588" y="1500188"/>
          <p14:tracePt t="239118" x="7885113" y="1500188"/>
          <p14:tracePt t="239149" x="7885113" y="1490663"/>
          <p14:tracePt t="239176" x="7894638" y="1490663"/>
          <p14:tracePt t="245162" x="7885113" y="1490663"/>
          <p14:tracePt t="245908" x="7867650" y="1490663"/>
          <p14:tracePt t="245927" x="7858125" y="1490663"/>
          <p14:tracePt t="245940" x="7840663" y="1490663"/>
          <p14:tracePt t="245951" x="7804150" y="1490663"/>
          <p14:tracePt t="245970" x="7777163" y="1490663"/>
          <p14:tracePt t="245984" x="7715250" y="1482725"/>
          <p14:tracePt t="246002" x="7697788" y="1482725"/>
          <p14:tracePt t="246014" x="7634288" y="1465263"/>
          <p14:tracePt t="246033" x="7608888" y="1455738"/>
          <p14:tracePt t="246082" x="7599363" y="1455738"/>
          <p14:tracePt t="246114" x="7581900" y="1455738"/>
          <p14:tracePt t="246126" x="7545388" y="1455738"/>
          <p14:tracePt t="246145" x="7527925" y="1455738"/>
          <p14:tracePt t="247162" x="7527925" y="1438275"/>
          <p14:tracePt t="247256" x="7500938" y="1401763"/>
          <p14:tracePt t="247277" x="7500938" y="1393825"/>
          <p14:tracePt t="247287" x="7483475" y="1393825"/>
          <p14:tracePt t="247307" x="7473950" y="1393825"/>
          <p14:tracePt t="247339" x="7456488" y="1393825"/>
          <p14:tracePt t="247353" x="7419975" y="1393825"/>
          <p14:tracePt t="247372" x="7367588" y="1401763"/>
          <p14:tracePt t="247383" x="7286625" y="1428750"/>
          <p14:tracePt t="247403" x="7232650" y="1446213"/>
          <p14:tracePt t="247414" x="7205663" y="1455738"/>
          <p14:tracePt t="247432" x="7188200" y="1465263"/>
          <p14:tracePt t="247444" x="7153275" y="1473200"/>
          <p14:tracePt t="247463" x="7126288" y="1482725"/>
          <p14:tracePt t="247477" x="7062788" y="1490663"/>
          <p14:tracePt t="247494" x="7018338" y="1490663"/>
          <p14:tracePt t="247514" x="7018338" y="1500188"/>
          <p14:tracePt t="247527" x="7010400" y="1500188"/>
          <p14:tracePt t="247672" x="7000875" y="1500188"/>
          <p14:tracePt t="247684" x="6983413" y="1500188"/>
          <p14:tracePt t="247697" x="6902450" y="1500188"/>
          <p14:tracePt t="247716" x="6848475" y="1500188"/>
          <p14:tracePt t="247728" x="6697663" y="1517650"/>
          <p14:tracePt t="247746" x="6491288" y="1527175"/>
          <p14:tracePt t="247765" x="6429375" y="1536700"/>
          <p14:tracePt t="247778" x="6205538" y="1562100"/>
          <p14:tracePt t="247797" x="6108700" y="1571625"/>
          <p14:tracePt t="247809" x="5911850" y="1608138"/>
          <p14:tracePt t="247828" x="5822950" y="1616075"/>
          <p14:tracePt t="247840" x="5562600" y="1660525"/>
          <p14:tracePt t="247860" x="5465763" y="1679575"/>
          <p14:tracePt t="247872" x="5340350" y="1704975"/>
          <p14:tracePt t="247884" x="5037138" y="1758950"/>
          <p14:tracePt t="247903" x="4697413" y="1830388"/>
          <p14:tracePt t="247922" x="4643438" y="1839913"/>
          <p14:tracePt t="247935" x="4384675" y="1874838"/>
          <p14:tracePt t="247954" x="4286250" y="1884363"/>
          <p14:tracePt t="247965" x="4000500" y="1911350"/>
          <p14:tracePt t="247985" x="3902075" y="1919288"/>
          <p14:tracePt t="247997" x="3660775" y="1965325"/>
          <p14:tracePt t="248016" x="3562350" y="1973263"/>
          <p14:tracePt t="248030" x="3367088" y="1990725"/>
          <p14:tracePt t="248047" x="3303588" y="2000250"/>
          <p14:tracePt t="248062" x="3152775" y="2027238"/>
          <p14:tracePt t="248080" x="3133725" y="2036763"/>
          <p14:tracePt t="248096" x="3044825" y="2044700"/>
          <p14:tracePt t="248112" x="3017838" y="2054225"/>
          <p14:tracePt t="248129" x="2901950" y="2081213"/>
          <p14:tracePt t="248146" x="2840038" y="2089150"/>
          <p14:tracePt t="248163" x="2741613" y="2116138"/>
          <p14:tracePt t="248179" x="2714625" y="2125663"/>
          <p14:tracePt t="248196" x="2705100" y="2125663"/>
          <p14:tracePt t="248213" x="2697163" y="2125663"/>
          <p14:tracePt t="248230" x="2670175" y="2125663"/>
          <p14:tracePt t="248284" x="2660650" y="2125663"/>
          <p14:tracePt t="248310" x="2679700" y="2125663"/>
          <p14:tracePt t="248489" x="2697163" y="2125663"/>
          <p14:tracePt t="248501" x="2776538" y="2125663"/>
          <p14:tracePt t="248520" x="2822575" y="2116138"/>
          <p14:tracePt t="248532" x="2973388" y="2116138"/>
          <p14:tracePt t="248551" x="3000375" y="2116138"/>
          <p14:tracePt t="248563" x="3116263" y="2108200"/>
          <p14:tracePt t="248581" x="3205163" y="2108200"/>
          <p14:tracePt t="248593" x="3438525" y="2108200"/>
          <p14:tracePt t="248612" x="3536950" y="2108200"/>
          <p14:tracePt t="248623" x="3830638" y="2108200"/>
          <p14:tracePt t="248643" x="3938588" y="2098675"/>
          <p14:tracePt t="248655" x="4197350" y="2098675"/>
          <p14:tracePt t="248676" x="4303713" y="2098675"/>
          <p14:tracePt t="248687" x="4679950" y="2098675"/>
          <p14:tracePt t="248707" x="4822825" y="2098675"/>
          <p14:tracePt t="248720" x="5322888" y="2098675"/>
          <p14:tracePt t="248739" x="5394325" y="2098675"/>
          <p14:tracePt t="248751" x="5653088" y="2098675"/>
          <p14:tracePt t="248770" x="5732463" y="2098675"/>
          <p14:tracePt t="248783" x="5902325" y="2098675"/>
          <p14:tracePt t="248803" x="5973763" y="2098675"/>
          <p14:tracePt t="248815" x="6232525" y="2081213"/>
          <p14:tracePt t="248834" x="6330950" y="2081213"/>
          <p14:tracePt t="248848" x="6589713" y="2071688"/>
          <p14:tracePt t="248865" x="6626225" y="2071688"/>
          <p14:tracePt t="248881" x="6777038" y="2071688"/>
          <p14:tracePt t="248898" x="6831013" y="2071688"/>
          <p14:tracePt t="248915" x="6911975" y="2071688"/>
          <p14:tracePt t="248932" x="6919913" y="2071688"/>
          <p14:tracePt t="248948" x="6919913" y="2062163"/>
          <p14:tracePt t="248989" x="6894513" y="2081213"/>
          <p14:tracePt t="249038" x="6840538" y="2089150"/>
          <p14:tracePt t="249050" x="6724650" y="2116138"/>
          <p14:tracePt t="249069" x="6661150" y="2133600"/>
          <p14:tracePt t="249080" x="6537325" y="2160588"/>
          <p14:tracePt t="249100" x="6473825" y="2187575"/>
          <p14:tracePt t="249110" x="6259513" y="2232025"/>
          <p14:tracePt t="249131" x="6188075" y="2241550"/>
          <p14:tracePt t="249142" x="5956300" y="2276475"/>
          <p14:tracePt t="249162" x="5875338" y="2295525"/>
          <p14:tracePt t="249173" x="5626100" y="2312988"/>
          <p14:tracePt t="249192" x="5322888" y="2347913"/>
          <p14:tracePt t="249212" x="5205413" y="2366963"/>
          <p14:tracePt t="249240" x="4946650" y="2384425"/>
          <p14:tracePt t="249258" x="4875213" y="2393950"/>
          <p14:tracePt t="249271" x="4705350" y="2401888"/>
          <p14:tracePt t="249291" x="4608513" y="2411413"/>
          <p14:tracePt t="249301" x="4384675" y="2419350"/>
          <p14:tracePt t="249320" x="4295775" y="2419350"/>
          <p14:tracePt t="249332" x="4054475" y="2438400"/>
          <p14:tracePt t="249352" x="3973513" y="2438400"/>
          <p14:tracePt t="249364" x="3803650" y="2446338"/>
          <p14:tracePt t="249384" x="3776663" y="2446338"/>
          <p14:tracePt t="249396" x="3670300" y="2455863"/>
          <p14:tracePt t="249414" x="3608388" y="2455863"/>
          <p14:tracePt t="249426" x="3402013" y="2455863"/>
          <p14:tracePt t="249445" x="3330575" y="2455863"/>
          <p14:tracePt t="249457" x="3143250" y="2465388"/>
          <p14:tracePt t="249476" x="3125788" y="2465388"/>
          <p14:tracePt t="249487" x="3017838" y="2465388"/>
          <p14:tracePt t="249505" x="2911475" y="2465388"/>
          <p14:tracePt t="249526" x="2884488" y="2465388"/>
          <p14:tracePt t="249537" x="2830513" y="2465388"/>
          <p14:tracePt t="249557" x="2795588" y="2465388"/>
          <p14:tracePt t="249570" x="2705100" y="2465388"/>
          <p14:tracePt t="249588" x="2652713" y="2465388"/>
          <p14:tracePt t="249601" x="2536825" y="2482850"/>
          <p14:tracePt t="249620" x="2509838" y="2482850"/>
          <p14:tracePt t="249634" x="2374900" y="2482850"/>
          <p14:tracePt t="249651" x="2330450" y="2482850"/>
          <p14:tracePt t="249667" x="2241550" y="2482850"/>
          <p14:tracePt t="249684" x="2214563" y="2482850"/>
          <p14:tracePt t="249701" x="2187575" y="2482850"/>
          <p14:tracePt t="249717" x="2170113" y="2473325"/>
          <p14:tracePt t="249734" x="2143125" y="2465388"/>
          <p14:tracePt t="250662" x="2152650" y="2465388"/>
          <p14:tracePt t="250824" x="2160588" y="2465388"/>
          <p14:tracePt t="250847" x="2179638" y="2465388"/>
          <p14:tracePt t="250860" x="2187575" y="2465388"/>
          <p14:tracePt t="250872" x="2224088" y="2465388"/>
          <p14:tracePt t="250891" x="2232025" y="2465388"/>
          <p14:tracePt t="250902" x="2259013" y="2465388"/>
          <p14:tracePt t="250922" x="2295525" y="2465388"/>
          <p14:tracePt t="250940" x="2303463" y="2465388"/>
          <p14:tracePt t="250952" x="2312988" y="2465388"/>
          <p14:tracePt t="250972" x="2322513" y="2465388"/>
          <p14:tracePt t="251000" x="2330450" y="2455863"/>
          <p14:tracePt t="251191" x="2339975" y="2446338"/>
          <p14:tracePt t="251221" x="2347913" y="2446338"/>
          <p14:tracePt t="251233" x="2357438" y="2446338"/>
          <p14:tracePt t="251282" x="2384425" y="2438400"/>
          <p14:tracePt t="251349" x="2401888" y="2438400"/>
          <p14:tracePt t="251360" x="2446338" y="2419350"/>
          <p14:tracePt t="251380" x="2482850" y="2411413"/>
          <p14:tracePt t="251391" x="2608263" y="2374900"/>
          <p14:tracePt t="251409" x="2652713" y="2366963"/>
          <p14:tracePt t="251422" x="2786063" y="2347913"/>
          <p14:tracePt t="251441" x="2857500" y="2339975"/>
          <p14:tracePt t="251454" x="3081338" y="2330450"/>
          <p14:tracePt t="251473" x="3179763" y="2322513"/>
          <p14:tracePt t="251484" x="3517900" y="2303463"/>
          <p14:tracePt t="251503" x="3625850" y="2303463"/>
          <p14:tracePt t="251516" x="3902075" y="2295525"/>
          <p14:tracePt t="251536" x="4027488" y="2276475"/>
          <p14:tracePt t="251547" x="4232275" y="2259013"/>
          <p14:tracePt t="251567" x="4330700" y="2232025"/>
          <p14:tracePt t="251580" x="4429125" y="2224088"/>
          <p14:tracePt t="251606" x="4527550" y="2214563"/>
          <p14:tracePt t="251617" x="4625975" y="2205038"/>
          <p14:tracePt t="251630" x="4679950" y="2197100"/>
          <p14:tracePt t="251642" x="4902200" y="2170113"/>
          <p14:tracePt t="251661" x="5000625" y="2160588"/>
          <p14:tracePt t="251673" x="5187950" y="2152650"/>
          <p14:tracePt t="251692" x="5286375" y="2143125"/>
          <p14:tracePt t="251707" x="5456238" y="2133600"/>
          <p14:tracePt t="251723" x="5518150" y="2133600"/>
          <p14:tracePt t="251740" x="5643563" y="2108200"/>
          <p14:tracePt t="251756" x="5670550" y="2108200"/>
          <p14:tracePt t="251773" x="5768975" y="2089150"/>
          <p14:tracePt t="251790" x="5813425" y="2081213"/>
          <p14:tracePt t="251806" x="5991225" y="2044700"/>
          <p14:tracePt t="251824" x="6054725" y="2036763"/>
          <p14:tracePt t="251840" x="6215063" y="2009775"/>
          <p14:tracePt t="251856" x="6232525" y="2000250"/>
          <p14:tracePt t="251874" x="6340475" y="1965325"/>
          <p14:tracePt t="251891" x="6411913" y="1938338"/>
          <p14:tracePt t="251907" x="6554788" y="1893888"/>
          <p14:tracePt t="251924" x="6608763" y="1874838"/>
          <p14:tracePt t="251941" x="6777038" y="1812925"/>
          <p14:tracePt t="251958" x="6884988" y="1776413"/>
          <p14:tracePt t="251977" x="6938963" y="1758950"/>
          <p14:tracePt t="251991" x="7062788" y="1724025"/>
          <p14:tracePt t="252007" x="7116763" y="1704975"/>
          <p14:tracePt t="252024" x="7188200" y="1687513"/>
          <p14:tracePt t="252041" x="7205663" y="1679575"/>
          <p14:tracePt t="252057" x="7232650" y="1670050"/>
          <p14:tracePt t="252074" x="7251700" y="1660525"/>
          <p14:tracePt t="252130" x="7259638" y="1660525"/>
          <p14:tracePt t="252162" x="7259638" y="1652588"/>
          <p14:tracePt t="252181" x="7277100" y="1643063"/>
          <p14:tracePt t="252193" x="7286625" y="1643063"/>
          <p14:tracePt t="252289" x="7286625" y="1633538"/>
          <p14:tracePt t="252414" x="7296150" y="1633538"/>
          <p14:tracePt t="252433" x="7304088" y="1633538"/>
          <p14:tracePt t="253046" x="7296150" y="1633538"/>
          <p14:tracePt t="253831" x="7277100" y="1625600"/>
          <p14:tracePt t="253842" x="7180263" y="1625600"/>
          <p14:tracePt t="253862" x="7099300" y="1633538"/>
          <p14:tracePt t="253874" x="6911975" y="1670050"/>
          <p14:tracePt t="253894" x="6823075" y="1687513"/>
          <p14:tracePt t="253905" x="6670675" y="1714500"/>
          <p14:tracePt t="253925" x="6581775" y="1731963"/>
          <p14:tracePt t="253936" x="6242050" y="1785938"/>
          <p14:tracePt t="253956" x="6099175" y="1803400"/>
          <p14:tracePt t="253970" x="5857875" y="1847850"/>
          <p14:tracePt t="253995" x="5724525" y="1874838"/>
          <p14:tracePt t="254007" x="5554663" y="1893888"/>
          <p14:tracePt t="254020" x="5394325" y="1919288"/>
          <p14:tracePt t="254031" x="4911725" y="1973263"/>
          <p14:tracePt t="254050" x="4429125" y="2027238"/>
          <p14:tracePt t="254069" x="4268788" y="2044700"/>
          <p14:tracePt t="254081" x="3759200" y="2108200"/>
          <p14:tracePt t="254100" x="3643313" y="2116138"/>
          <p14:tracePt t="254114" x="3375025" y="2152650"/>
          <p14:tracePt t="254131" x="3303588" y="2160588"/>
          <p14:tracePt t="254147" x="3205163" y="2170113"/>
          <p14:tracePt t="254164" x="3133725" y="2170113"/>
          <p14:tracePt t="254181" x="2965450" y="2187575"/>
          <p14:tracePt t="254197" x="2874963" y="2187575"/>
          <p14:tracePt t="254214" x="2652713" y="2197100"/>
          <p14:tracePt t="254231" x="2446338" y="2205038"/>
          <p14:tracePt t="254248" x="2357438" y="2205038"/>
          <p14:tracePt t="254264" x="2224088" y="2214563"/>
          <p14:tracePt t="254281" x="2197100" y="2214563"/>
          <p14:tracePt t="254298" x="2133600" y="2224088"/>
          <p14:tracePt t="254314" x="2116138" y="2224088"/>
          <p14:tracePt t="254333" x="2125663" y="2232025"/>
          <p14:tracePt t="254364" x="2133600" y="2232025"/>
          <p14:tracePt t="254430" x="2143125" y="2232025"/>
          <p14:tracePt t="254442" x="2170113" y="2232025"/>
          <p14:tracePt t="254461" x="2205038" y="2232025"/>
          <p14:tracePt t="254472" x="2268538" y="2214563"/>
          <p14:tracePt t="254491" x="2322513" y="2205038"/>
          <p14:tracePt t="254503" x="2500313" y="2143125"/>
          <p14:tracePt t="254524" x="2581275" y="2116138"/>
          <p14:tracePt t="254536" x="2813050" y="2044700"/>
          <p14:tracePt t="254555" x="2919413" y="2017713"/>
          <p14:tracePt t="254566" x="3268663" y="1919288"/>
          <p14:tracePt t="254586" x="3394075" y="1901825"/>
          <p14:tracePt t="254599" x="3786188" y="1812925"/>
          <p14:tracePt t="254617" x="3929063" y="1776413"/>
          <p14:tracePt t="254632" x="4340225" y="1704975"/>
          <p14:tracePt t="254650" x="4510088" y="1670050"/>
          <p14:tracePt t="254665" x="4946650" y="1581150"/>
          <p14:tracePt t="254682" x="5116513" y="1544638"/>
          <p14:tracePt t="254699" x="5680075" y="1455738"/>
          <p14:tracePt t="254716" x="6170613" y="1366838"/>
          <p14:tracePt t="254732" x="6330950" y="1339850"/>
          <p14:tracePt t="254749" x="6473825" y="1322388"/>
          <p14:tracePt t="254766" x="6518275" y="1312863"/>
          <p14:tracePt t="254783" x="6634163" y="1303338"/>
          <p14:tracePt t="254799" x="6705600" y="1295400"/>
          <p14:tracePt t="254816" x="6742113" y="1295400"/>
          <p14:tracePt t="254833" x="7072313" y="1295400"/>
          <p14:tracePt t="254850" x="7286625" y="1295400"/>
          <p14:tracePt t="254867" x="7358063" y="1295400"/>
          <p14:tracePt t="254883" x="7402513" y="1295400"/>
          <p14:tracePt t="254899" x="7419975" y="1295400"/>
          <p14:tracePt t="254917" x="7446963" y="1295400"/>
          <p14:tracePt t="254944" x="7545388" y="1295400"/>
          <p14:tracePt t="254963" x="7599363" y="1295400"/>
          <p14:tracePt t="254974" x="7715250" y="1303338"/>
          <p14:tracePt t="254994" x="7742238" y="1312863"/>
          <p14:tracePt t="255006" x="7759700" y="1312863"/>
          <p14:tracePt t="255040" x="7759700" y="1322388"/>
          <p14:tracePt t="255152" x="7751763" y="1322388"/>
          <p14:tracePt t="261666" x="7742238" y="1322388"/>
          <p14:tracePt t="262133" x="7732713" y="1322388"/>
          <p14:tracePt t="262144" x="7705725" y="1330325"/>
          <p14:tracePt t="262164" x="7680325" y="1330325"/>
          <p14:tracePt t="262176" x="7626350" y="1339850"/>
          <p14:tracePt t="262195" x="7599363" y="1339850"/>
          <p14:tracePt t="262207" x="7545388" y="1347788"/>
          <p14:tracePt t="262226" x="7527925" y="1347788"/>
          <p14:tracePt t="262239" x="7439025" y="1357313"/>
          <p14:tracePt t="262257" x="7385050" y="1366838"/>
          <p14:tracePt t="262272" x="7304088" y="1374775"/>
          <p14:tracePt t="262289" x="7224713" y="1393825"/>
          <p14:tracePt t="262305" x="7116763" y="1428750"/>
          <p14:tracePt t="262322" x="7062788" y="1438275"/>
          <p14:tracePt t="262339" x="6965950" y="1455738"/>
          <p14:tracePt t="262355" x="6911975" y="1465263"/>
          <p14:tracePt t="262372" x="6813550" y="1490663"/>
          <p14:tracePt t="262389" x="6759575" y="1509713"/>
          <p14:tracePt t="262405" x="6634163" y="1544638"/>
          <p14:tracePt t="262422" x="6572250" y="1562100"/>
          <p14:tracePt t="262439" x="6446838" y="1589088"/>
          <p14:tracePt t="262456" x="6276975" y="1625600"/>
          <p14:tracePt t="262473" x="6251575" y="1633538"/>
          <p14:tracePt t="262489" x="6153150" y="1652588"/>
          <p14:tracePt t="262505" x="6108700" y="1660525"/>
          <p14:tracePt t="262522" x="5894388" y="1687513"/>
          <p14:tracePt t="262540" x="5741988" y="1724025"/>
          <p14:tracePt t="262557" x="5661025" y="1731963"/>
          <p14:tracePt t="262573" x="5491163" y="1751013"/>
          <p14:tracePt t="262589" x="5446713" y="1758950"/>
          <p14:tracePt t="262606" x="5295900" y="1795463"/>
          <p14:tracePt t="262623" x="5232400" y="1803400"/>
          <p14:tracePt t="262640" x="5054600" y="1830388"/>
          <p14:tracePt t="262656" x="4991100" y="1847850"/>
          <p14:tracePt t="262672" x="4956175" y="1857375"/>
          <p14:tracePt t="262691" x="4911725" y="1857375"/>
          <p14:tracePt t="262706" x="4867275" y="1874838"/>
          <p14:tracePt t="262723" x="4830763" y="1874838"/>
          <p14:tracePt t="262740" x="4714875" y="1901825"/>
          <p14:tracePt t="262756" x="4608513" y="1911350"/>
          <p14:tracePt t="262773" x="4500563" y="1928813"/>
          <p14:tracePt t="262790" x="4411663" y="1938338"/>
          <p14:tracePt t="262809" x="4367213" y="1946275"/>
          <p14:tracePt t="262823" x="4251325" y="1965325"/>
          <p14:tracePt t="262842" x="4214813" y="1965325"/>
          <p14:tracePt t="262856" x="4125913" y="1982788"/>
          <p14:tracePt t="262873" x="4089400" y="1990725"/>
          <p14:tracePt t="262890" x="4027488" y="2000250"/>
          <p14:tracePt t="262906" x="4010025" y="2009775"/>
          <p14:tracePt t="262923" x="4000500" y="2017713"/>
          <p14:tracePt t="262950" x="3990975" y="2017713"/>
          <p14:tracePt t="262978" x="3990975" y="2027238"/>
          <p14:tracePt t="263294" x="3983038" y="2027238"/>
          <p14:tracePt t="263306" x="3973513" y="2027238"/>
          <p14:tracePt t="263338" x="3965575" y="2027238"/>
          <p14:tracePt t="263371" x="3973513" y="2027238"/>
          <p14:tracePt t="263543" x="3983038" y="2027238"/>
          <p14:tracePt t="263576" x="4000500" y="2027238"/>
          <p14:tracePt t="263594" x="4010025" y="2027238"/>
          <p14:tracePt t="263605" x="4027488" y="2027238"/>
          <p14:tracePt t="263626" x="4044950" y="2027238"/>
          <p14:tracePt t="263639" x="4081463" y="2027238"/>
          <p14:tracePt t="263656" x="4108450" y="2027238"/>
          <p14:tracePt t="263668" x="4160838" y="2027238"/>
          <p14:tracePt t="263687" x="4179888" y="2027238"/>
          <p14:tracePt t="263700" x="4224338" y="2027238"/>
          <p14:tracePt t="263719" x="4268788" y="2036763"/>
          <p14:tracePt t="263730" x="4348163" y="2036763"/>
          <p14:tracePt t="263750" x="4375150" y="2044700"/>
          <p14:tracePt t="263762" x="4429125" y="2044700"/>
          <p14:tracePt t="263781" x="4483100" y="2044700"/>
          <p14:tracePt t="263809" x="4537075" y="2044700"/>
          <p14:tracePt t="263829" x="4572000" y="2044700"/>
          <p14:tracePt t="263839" x="4625975" y="2044700"/>
          <p14:tracePt t="263860" x="4643438" y="2044700"/>
          <p14:tracePt t="263871" x="4724400" y="2044700"/>
          <p14:tracePt t="263891" x="4751388" y="2036763"/>
          <p14:tracePt t="263903" x="4822825" y="2036763"/>
          <p14:tracePt t="263922" x="4884738" y="2036763"/>
          <p14:tracePt t="263934" x="5018088" y="2036763"/>
          <p14:tracePt t="263954" x="5116513" y="2036763"/>
          <p14:tracePt t="263965" x="5224463" y="2044700"/>
          <p14:tracePt t="263985" x="5251450" y="2044700"/>
          <p14:tracePt t="263997" x="5340350" y="2044700"/>
          <p14:tracePt t="264017" x="5446713" y="2044700"/>
          <p14:tracePt t="264037" x="5483225" y="2044700"/>
          <p14:tracePt t="264047" x="5634038" y="2044700"/>
          <p14:tracePt t="264067" x="5680075" y="2044700"/>
          <p14:tracePt t="264078" x="5867400" y="2054225"/>
          <p14:tracePt t="264099" x="5894388" y="2054225"/>
          <p14:tracePt t="264111" x="5938838" y="2054225"/>
          <p14:tracePt t="264127" x="6037263" y="2062163"/>
          <p14:tracePt t="264144" x="6126163" y="2062163"/>
          <p14:tracePt t="264160" x="6143625" y="2062163"/>
          <p14:tracePt t="264177" x="6232525" y="2062163"/>
          <p14:tracePt t="264194" x="6269038" y="2062163"/>
          <p14:tracePt t="264211" x="6367463" y="2044700"/>
          <p14:tracePt t="264228" x="6411913" y="2036763"/>
          <p14:tracePt t="264244" x="6456363" y="2036763"/>
          <p14:tracePt t="264261" x="6500813" y="2027238"/>
          <p14:tracePt t="264277" x="6527800" y="2017713"/>
          <p14:tracePt t="264294" x="6554788" y="2017713"/>
          <p14:tracePt t="264311" x="6626225" y="2017713"/>
          <p14:tracePt t="264327" x="6661150" y="2017713"/>
          <p14:tracePt t="264344" x="6751638" y="2009775"/>
          <p14:tracePt t="264361" x="6813550" y="2000250"/>
          <p14:tracePt t="264380" x="6840538" y="1990725"/>
          <p14:tracePt t="264395" x="6867525" y="1982788"/>
          <p14:tracePt t="264412" x="6894513" y="1982788"/>
          <p14:tracePt t="264428" x="6902450" y="1982788"/>
          <p14:tracePt t="264445" x="6919913" y="1982788"/>
          <p14:tracePt t="264462" x="6929438" y="1982788"/>
          <p14:tracePt t="264489" x="6956425" y="1982788"/>
          <p14:tracePt t="264500" x="6991350" y="1973263"/>
          <p14:tracePt t="264520" x="7000875" y="1973263"/>
          <p14:tracePt t="264532" x="7037388" y="1965325"/>
          <p14:tracePt t="264552" x="7062788" y="1955800"/>
          <p14:tracePt t="264563" x="7099300" y="1946275"/>
          <p14:tracePt t="264582" x="7134225" y="1938338"/>
          <p14:tracePt t="264602" x="7161213" y="1928813"/>
          <p14:tracePt t="264614" x="7180263" y="1928813"/>
          <p14:tracePt t="264628" x="7224713" y="1919288"/>
          <p14:tracePt t="264645" x="7286625" y="1911350"/>
          <p14:tracePt t="264664" x="7304088" y="1901825"/>
          <p14:tracePt t="264679" x="7367588" y="1893888"/>
          <p14:tracePt t="264695" x="7385050" y="1893888"/>
          <p14:tracePt t="264712" x="7429500" y="1893888"/>
          <p14:tracePt t="264729" x="7446963" y="1893888"/>
          <p14:tracePt t="264745" x="7510463" y="1893888"/>
          <p14:tracePt t="264762" x="7537450" y="1893888"/>
          <p14:tracePt t="264779" x="7562850" y="1893888"/>
          <p14:tracePt t="264796" x="7599363" y="1893888"/>
          <p14:tracePt t="264812" x="7626350" y="1893888"/>
          <p14:tracePt t="264829" x="7661275" y="1893888"/>
          <p14:tracePt t="264846" x="7688263" y="1893888"/>
          <p14:tracePt t="264862" x="7742238" y="1893888"/>
          <p14:tracePt t="264879" x="7769225" y="1893888"/>
          <p14:tracePt t="264899" x="7786688" y="1893888"/>
          <p14:tracePt t="264913" x="7813675" y="1893888"/>
          <p14:tracePt t="264945" x="7823200" y="1901825"/>
          <p14:tracePt t="264972" x="7831138" y="1901825"/>
          <p14:tracePt t="264991" x="7840663" y="1901825"/>
          <p14:tracePt t="265904" x="7840663" y="1893888"/>
          <p14:tracePt t="265966" x="7804150" y="1866900"/>
          <p14:tracePt t="266045" x="7759700" y="1847850"/>
          <p14:tracePt t="266059" x="7643813" y="1803400"/>
          <p14:tracePt t="266077" x="7608888" y="1795463"/>
          <p14:tracePt t="266089" x="7518400" y="1776413"/>
          <p14:tracePt t="266108" x="7491413" y="1776413"/>
          <p14:tracePt t="266120" x="7439025" y="1776413"/>
          <p14:tracePt t="266140" x="7367588" y="1776413"/>
          <p14:tracePt t="266152" x="7134225" y="1776413"/>
          <p14:tracePt t="266171" x="7018338" y="1795463"/>
          <p14:tracePt t="266184" x="6680200" y="1822450"/>
          <p14:tracePt t="266203" x="6572250" y="1830388"/>
          <p14:tracePt t="266217" x="6340475" y="1866900"/>
          <p14:tracePt t="266236" x="6296025" y="1866900"/>
          <p14:tracePt t="266250" x="6099175" y="1901825"/>
          <p14:tracePt t="266267" x="6018213" y="1911350"/>
          <p14:tracePt t="266285" x="5768975" y="1938338"/>
          <p14:tracePt t="266301" x="5670550" y="1955800"/>
          <p14:tracePt t="266317" x="5483225" y="1982788"/>
          <p14:tracePt t="266334" x="5394325" y="1990725"/>
          <p14:tracePt t="266351" x="5251450" y="2027238"/>
          <p14:tracePt t="266368" x="5180013" y="2036763"/>
          <p14:tracePt t="266384" x="4956175" y="2062163"/>
          <p14:tracePt t="266401" x="4848225" y="2081213"/>
          <p14:tracePt t="266418" x="4537075" y="2116138"/>
          <p14:tracePt t="266435" x="4348163" y="2133600"/>
          <p14:tracePt t="266453" x="4116388" y="2160588"/>
          <p14:tracePt t="266471" x="4054475" y="2170113"/>
          <p14:tracePt t="266484" x="3867150" y="2187575"/>
          <p14:tracePt t="266501" x="3776663" y="2197100"/>
          <p14:tracePt t="266518" x="3687763" y="2205038"/>
          <p14:tracePt t="266534" x="3652838" y="2214563"/>
          <p14:tracePt t="266551" x="3562350" y="2214563"/>
          <p14:tracePt t="266568" x="3536950" y="2224088"/>
          <p14:tracePt t="266585" x="3455988" y="2224088"/>
          <p14:tracePt t="266602" x="3394075" y="2224088"/>
          <p14:tracePt t="266640" x="3367088" y="2214563"/>
          <p14:tracePt t="266660" x="3295650" y="2170113"/>
          <p14:tracePt t="266692" x="3268663" y="2152650"/>
          <p14:tracePt t="266704" x="3214688" y="2133600"/>
          <p14:tracePt t="266723" x="3187700" y="2125663"/>
          <p14:tracePt t="266736" x="3170238" y="2108200"/>
          <p14:tracePt t="266753" x="3160713" y="2108200"/>
          <p14:tracePt t="266765" x="3133725" y="2098675"/>
          <p14:tracePt t="266784" x="3054350" y="2071688"/>
          <p14:tracePt t="266817" x="3036888" y="2062163"/>
          <p14:tracePt t="266830" x="2973388" y="2044700"/>
          <p14:tracePt t="266851" x="2965450" y="2044700"/>
          <p14:tracePt t="266864" x="2938463" y="2036763"/>
          <p14:tracePt t="266876" x="2919413" y="2036763"/>
          <p14:tracePt t="266894" x="2911475" y="2036763"/>
          <p14:tracePt t="266906" x="2901950" y="2036763"/>
          <p14:tracePt t="267016" x="2911475" y="2036763"/>
          <p14:tracePt t="267601" x="2928938" y="2036763"/>
          <p14:tracePt t="267620" x="2928938" y="2027238"/>
          <p14:tracePt t="267631" x="2965450" y="2027238"/>
          <p14:tracePt t="267650" x="2990850" y="2017713"/>
          <p14:tracePt t="267663" x="3036888" y="2000250"/>
          <p14:tracePt t="267682" x="3054350" y="2000250"/>
          <p14:tracePt t="267694" x="3098800" y="1990725"/>
          <p14:tracePt t="267713" x="3125788" y="1982788"/>
          <p14:tracePt t="267725" x="3179763" y="1973263"/>
          <p14:tracePt t="267744" x="3197225" y="1973263"/>
          <p14:tracePt t="267757" x="3259138" y="1965325"/>
          <p14:tracePt t="267775" x="3295650" y="1965325"/>
          <p14:tracePt t="267788" x="3394075" y="1965325"/>
          <p14:tracePt t="267807" x="3438525" y="1965325"/>
          <p14:tracePt t="267822" x="3527425" y="1965325"/>
          <p14:tracePt t="267840" x="3554413" y="1965325"/>
          <p14:tracePt t="267855" x="3652838" y="1965325"/>
          <p14:tracePt t="267872" x="3697288" y="1965325"/>
          <p14:tracePt t="267889" x="3795713" y="1965325"/>
          <p14:tracePt t="267905" x="3822700" y="1965325"/>
          <p14:tracePt t="267922" x="3902075" y="1955800"/>
          <p14:tracePt t="267939" x="3911600" y="1955800"/>
          <p14:tracePt t="267956" x="3990975" y="1955800"/>
          <p14:tracePt t="267972" x="4054475" y="1946275"/>
          <p14:tracePt t="267989" x="4205288" y="1946275"/>
          <p14:tracePt t="268006" x="4375150" y="1938338"/>
          <p14:tracePt t="268027" x="4438650" y="1938338"/>
          <p14:tracePt t="268040" x="4625975" y="1938338"/>
          <p14:tracePt t="268058" x="4705350" y="1938338"/>
          <p14:tracePt t="268072" x="4946650" y="1946275"/>
          <p14:tracePt t="268090" x="5045075" y="1946275"/>
          <p14:tracePt t="268106" x="5348288" y="1973263"/>
          <p14:tracePt t="268123" x="5705475" y="2000250"/>
          <p14:tracePt t="268141" x="5776913" y="2009775"/>
          <p14:tracePt t="268157" x="5911850" y="2036763"/>
          <p14:tracePt t="268173" x="5973763" y="2044700"/>
          <p14:tracePt t="268191" x="6062663" y="2054225"/>
          <p14:tracePt t="268207" x="6134100" y="2062163"/>
          <p14:tracePt t="268223" x="6197600" y="2062163"/>
          <p14:tracePt t="268240" x="6276975" y="2071688"/>
          <p14:tracePt t="268256" x="6340475" y="2081213"/>
          <p14:tracePt t="268273" x="6429375" y="2089150"/>
          <p14:tracePt t="268290" x="6456363" y="2089150"/>
          <p14:tracePt t="268309" x="6473825" y="2089150"/>
          <p14:tracePt t="268323" x="6572250" y="2089150"/>
          <p14:tracePt t="268341" x="6599238" y="2089150"/>
          <p14:tracePt t="268356" x="6680200" y="2089150"/>
          <p14:tracePt t="268373" x="6724650" y="2089150"/>
          <p14:tracePt t="268390" x="6786563" y="2089150"/>
          <p14:tracePt t="268406" x="6796088" y="2081213"/>
          <p14:tracePt t="268450" x="6858000" y="2062163"/>
          <p14:tracePt t="268483" x="6875463" y="2062163"/>
          <p14:tracePt t="268496" x="6929438" y="2054225"/>
          <p14:tracePt t="268515" x="6956425" y="2044700"/>
          <p14:tracePt t="268527" x="7027863" y="2027238"/>
          <p14:tracePt t="268549" x="7045325" y="2009775"/>
          <p14:tracePt t="268562" x="7081838" y="1990725"/>
          <p14:tracePt t="268589" x="7116763" y="1965325"/>
          <p14:tracePt t="268607" x="7134225" y="1955800"/>
          <p14:tracePt t="268619" x="7161213" y="1938338"/>
          <p14:tracePt t="268638" x="7197725" y="1911350"/>
          <p14:tracePt t="268671" x="7205663" y="1901825"/>
          <p14:tracePt t="268684" x="7215188" y="1901825"/>
          <p14:tracePt t="268795" x="7224713" y="1901825"/>
          <p14:tracePt t="270162" x="7215188" y="1901825"/>
          <p14:tracePt t="271044" x="7197725" y="1901825"/>
          <p14:tracePt t="271063" x="7180263" y="1901825"/>
          <p14:tracePt t="271075" x="7153275" y="1901825"/>
          <p14:tracePt t="271108" x="7134225" y="1901825"/>
          <p14:tracePt t="271120" x="7081838" y="1901825"/>
          <p14:tracePt t="271139" x="7054850" y="1901825"/>
          <p14:tracePt t="271151" x="7000875" y="1901825"/>
          <p14:tracePt t="271169" x="6983413" y="1893888"/>
          <p14:tracePt t="271180" x="6919913" y="1884363"/>
          <p14:tracePt t="271199" x="6858000" y="1874838"/>
          <p14:tracePt t="271219" x="6840538" y="1866900"/>
          <p14:tracePt t="271230" x="6769100" y="1857375"/>
          <p14:tracePt t="271250" x="6742113" y="1857375"/>
          <p14:tracePt t="271262" x="6670675" y="1847850"/>
          <p14:tracePt t="271282" x="6653213" y="1847850"/>
          <p14:tracePt t="271294" x="6589713" y="1847850"/>
          <p14:tracePt t="271314" x="6562725" y="1847850"/>
          <p14:tracePt t="271324" x="6491288" y="1847850"/>
          <p14:tracePt t="271345" x="6402388" y="1847850"/>
          <p14:tracePt t="271370" x="6330950" y="1847850"/>
          <p14:tracePt t="271390" x="6303963" y="1839913"/>
          <p14:tracePt t="271402" x="6242050" y="1839913"/>
          <p14:tracePt t="271422" x="6215063" y="1839913"/>
          <p14:tracePt t="271434" x="6143625" y="1830388"/>
          <p14:tracePt t="271453" x="6108700" y="1822450"/>
          <p14:tracePt t="271466" x="6037263" y="1812925"/>
          <p14:tracePt t="271484" x="5973763" y="1795463"/>
          <p14:tracePt t="271497" x="5875338" y="1785938"/>
          <p14:tracePt t="271516" x="5857875" y="1776413"/>
          <p14:tracePt t="271529" x="5795963" y="1768475"/>
          <p14:tracePt t="271547" x="5768975" y="1758950"/>
          <p14:tracePt t="271559" x="5705475" y="1751013"/>
          <p14:tracePt t="271579" x="5680075" y="1751013"/>
          <p14:tracePt t="271590" x="5599113" y="1731963"/>
          <p14:tracePt t="271608" x="5537200" y="1724025"/>
          <p14:tracePt t="271626" x="5518150" y="1714500"/>
          <p14:tracePt t="271638" x="5473700" y="1697038"/>
          <p14:tracePt t="271659" x="5456238" y="1697038"/>
          <p14:tracePt t="271670" x="5411788" y="1679575"/>
          <p14:tracePt t="271688" x="5394325" y="1670050"/>
          <p14:tracePt t="271700" x="5367338" y="1660525"/>
          <p14:tracePt t="271719" x="5367338" y="1652588"/>
          <p14:tracePt t="271734" x="5322888" y="1643063"/>
          <p14:tracePt t="271751" x="5295900" y="1625600"/>
          <p14:tracePt t="271770" x="5286375" y="1625600"/>
          <p14:tracePt t="271784" x="5276850" y="1616075"/>
          <p14:tracePt t="271827" x="5268913" y="1616075"/>
          <p14:tracePt t="271846" x="5259388" y="1608138"/>
          <p14:tracePt t="271858" x="5251450" y="1608138"/>
          <p14:tracePt t="271877" x="5241925" y="1608138"/>
          <p14:tracePt t="271891" x="5232400" y="1598613"/>
          <p14:tracePt t="271907" x="5224463" y="1589088"/>
          <p14:tracePt t="271935" x="5214938" y="1589088"/>
          <p14:tracePt t="271954" x="5205413" y="1581150"/>
          <p14:tracePt t="271972" x="5197475" y="1581150"/>
          <p14:tracePt t="272004" x="5187950" y="1581150"/>
          <p14:tracePt t="272062" x="5187950" y="1571625"/>
          <p14:tracePt t="272381" x="5180013" y="1571625"/>
          <p14:tracePt t="272414" x="5180013" y="1562100"/>
          <p14:tracePt t="272506" x="5180013" y="1554163"/>
          <p14:tracePt t="272853" x="5180013" y="1544638"/>
          <p14:tracePt t="273164" x="5180013" y="1536700"/>
          <p14:tracePt t="273386" x="5180013" y="1527175"/>
          <p14:tracePt t="273479" x="5180013" y="1517650"/>
          <p14:tracePt t="278662" x="5170488" y="1517650"/>
          <p14:tracePt t="279127" x="5197475" y="1527175"/>
          <p14:tracePt t="279249" x="5259388" y="1562100"/>
          <p14:tracePt t="279267" x="5348288" y="1598613"/>
          <p14:tracePt t="279295" x="5554663" y="1687513"/>
          <p14:tracePt t="279313" x="5643563" y="1724025"/>
          <p14:tracePt t="279324" x="5803900" y="1785938"/>
          <p14:tracePt t="279344" x="5822950" y="1795463"/>
          <p14:tracePt t="279356" x="5965825" y="1830388"/>
          <p14:tracePt t="279376" x="6027738" y="1847850"/>
          <p14:tracePt t="279387" x="6180138" y="1866900"/>
          <p14:tracePt t="279407" x="6242050" y="1874838"/>
          <p14:tracePt t="279420" x="6348413" y="1901825"/>
          <p14:tracePt t="279440" x="6375400" y="1901825"/>
          <p14:tracePt t="279450" x="6429375" y="1919288"/>
          <p14:tracePt t="279469" x="6456363" y="1928813"/>
          <p14:tracePt t="279487" x="6473825" y="1928813"/>
          <p14:tracePt t="279513" x="6491288" y="1928813"/>
          <p14:tracePt t="279532" x="6491288" y="1911350"/>
          <p14:tracePt t="279659" x="6465888" y="1901825"/>
          <p14:tracePt t="279670" x="6402388" y="1857375"/>
          <p14:tracePt t="279689" x="6323013" y="1812925"/>
          <p14:tracePt t="279708" x="6296025" y="1795463"/>
          <p14:tracePt t="279721" x="6276975" y="1785938"/>
          <p14:tracePt t="279732" x="6259513" y="1768475"/>
          <p14:tracePt t="279752" x="6242050" y="1751013"/>
          <p14:tracePt t="279764" x="6180138" y="1724025"/>
          <p14:tracePt t="279784" x="6153150" y="1704975"/>
          <p14:tracePt t="279796" x="6089650" y="1670050"/>
          <p14:tracePt t="279815" x="6072188" y="1652588"/>
          <p14:tracePt t="279827" x="6000750" y="1616075"/>
          <p14:tracePt t="279846" x="5902325" y="1536700"/>
          <p14:tracePt t="279865" x="5857875" y="1527175"/>
          <p14:tracePt t="279877" x="5776913" y="1473200"/>
          <p14:tracePt t="279896" x="5751513" y="1455738"/>
          <p14:tracePt t="279908" x="5688013" y="1419225"/>
          <p14:tracePt t="279927" x="5616575" y="1393825"/>
          <p14:tracePt t="279954" x="5562600" y="1374775"/>
          <p14:tracePt t="279974" x="5545138" y="1366838"/>
          <p14:tracePt t="279985" x="5491163" y="1347788"/>
          <p14:tracePt t="280004" x="5473700" y="1347788"/>
          <p14:tracePt t="280016" x="5429250" y="1339850"/>
          <p14:tracePt t="280035" x="5367338" y="1330325"/>
          <p14:tracePt t="280062" x="5340350" y="1322388"/>
          <p14:tracePt t="280090" x="5313363" y="1312863"/>
          <p14:tracePt t="280102" x="5295900" y="1303338"/>
          <p14:tracePt t="280113" x="5232400" y="1303338"/>
          <p14:tracePt t="280132" x="5224463" y="1295400"/>
          <p14:tracePt t="280143" x="5214938" y="1295400"/>
          <p14:tracePt t="280162" x="5205413" y="1285875"/>
          <p14:tracePt t="280175" x="5197475" y="1285875"/>
          <p14:tracePt t="280254" x="5187950" y="1285875"/>
          <p14:tracePt t="280585" x="5205413" y="1303338"/>
          <p14:tracePt t="280964" x="5232400" y="1312863"/>
          <p14:tracePt t="280976" x="5268913" y="1312863"/>
          <p14:tracePt t="280996" x="5295900" y="1312863"/>
          <p14:tracePt t="281007" x="5340350" y="1312863"/>
          <p14:tracePt t="281027" x="5367338" y="1312863"/>
          <p14:tracePt t="281039" x="5419725" y="1312863"/>
          <p14:tracePt t="281057" x="5473700" y="1312863"/>
          <p14:tracePt t="281069" x="5554663" y="1312863"/>
          <p14:tracePt t="281088" x="5634038" y="1322388"/>
          <p14:tracePt t="281100" x="5751513" y="1339850"/>
          <p14:tracePt t="281119" x="5875338" y="1357313"/>
          <p14:tracePt t="281139" x="5894388" y="1357313"/>
          <p14:tracePt t="281150" x="5983288" y="1374775"/>
          <p14:tracePt t="281169" x="6027738" y="1374775"/>
          <p14:tracePt t="281180" x="6143625" y="1393825"/>
          <p14:tracePt t="281199" x="6197600" y="1401763"/>
          <p14:tracePt t="281212" x="6330950" y="1411288"/>
          <p14:tracePt t="281230" x="6348413" y="1419225"/>
          <p14:tracePt t="281245" x="6419850" y="1419225"/>
          <p14:tracePt t="281262" x="6456363" y="1419225"/>
          <p14:tracePt t="281279" x="6545263" y="1428750"/>
          <p14:tracePt t="281295" x="6599238" y="1428750"/>
          <p14:tracePt t="281312" x="6705600" y="1438275"/>
          <p14:tracePt t="281329" x="6769100" y="1446213"/>
          <p14:tracePt t="281345" x="6858000" y="1455738"/>
          <p14:tracePt t="281362" x="6956425" y="1455738"/>
          <p14:tracePt t="281379" x="6983413" y="1455738"/>
          <p14:tracePt t="281396" x="7037388" y="1465263"/>
          <p14:tracePt t="281412" x="7072313" y="1465263"/>
          <p14:tracePt t="281429" x="7116763" y="1465263"/>
          <p14:tracePt t="281446" x="7143750" y="1465263"/>
          <p14:tracePt t="281463" x="7180263" y="1465263"/>
          <p14:tracePt t="281480" x="7188200" y="1465263"/>
          <p14:tracePt t="281499" x="7205663" y="1446213"/>
          <p14:tracePt t="281525" x="7224713" y="1411288"/>
          <p14:tracePt t="281543" x="7251700" y="1366838"/>
          <p14:tracePt t="281563" x="7259638" y="1357313"/>
          <p14:tracePt t="281574" x="7286625" y="1303338"/>
          <p14:tracePt t="281593" x="7296150" y="1285875"/>
          <p14:tracePt t="281605" x="7313613" y="1241425"/>
          <p14:tracePt t="281624" x="7313613" y="1223963"/>
          <p14:tracePt t="281636" x="7323138" y="1187450"/>
          <p14:tracePt t="281663" x="7323138" y="1169988"/>
          <p14:tracePt t="281683" x="7323138" y="1152525"/>
          <p14:tracePt t="281702" x="7323138" y="1133475"/>
          <p14:tracePt t="281714" x="7313613" y="1071563"/>
          <p14:tracePt t="281732" x="7313613" y="1054100"/>
          <p14:tracePt t="281745" x="7296150" y="1027113"/>
          <p14:tracePt t="281763" x="7296150" y="1017588"/>
          <p14:tracePt t="281797" x="7277100" y="1009650"/>
          <p14:tracePt t="281809" x="7224713" y="982663"/>
          <p14:tracePt t="281829" x="7197725" y="973138"/>
          <p14:tracePt t="281840" x="7126288" y="955675"/>
          <p14:tracePt t="281859" x="7099300" y="946150"/>
          <p14:tracePt t="281871" x="7027863" y="938213"/>
          <p14:tracePt t="281891" x="7000875" y="928688"/>
          <p14:tracePt t="281903" x="6965950" y="919163"/>
          <p14:tracePt t="281922" x="6938963" y="919163"/>
          <p14:tracePt t="281933" x="6919913" y="911225"/>
          <p14:tracePt t="281952" x="6894513" y="911225"/>
          <p14:tracePt t="281965" x="6858000" y="911225"/>
          <p14:tracePt t="281985" x="6796088" y="911225"/>
          <p14:tracePt t="282002" x="6769100" y="911225"/>
          <p14:tracePt t="282014" x="6715125" y="919163"/>
          <p14:tracePt t="282033" x="6697663" y="928688"/>
          <p14:tracePt t="282047" x="6661150" y="946150"/>
          <p14:tracePt t="282064" x="6653213" y="946150"/>
          <p14:tracePt t="282091" x="6643688" y="955675"/>
          <p14:tracePt t="282124" x="6608763" y="982663"/>
          <p14:tracePt t="282143" x="6608763" y="1009650"/>
          <p14:tracePt t="282154" x="6572250" y="1044575"/>
          <p14:tracePt t="282173" x="6554788" y="1062038"/>
          <p14:tracePt t="282185" x="6545263" y="1098550"/>
          <p14:tracePt t="282204" x="6527800" y="1108075"/>
          <p14:tracePt t="282216" x="6518275" y="1143000"/>
          <p14:tracePt t="282235" x="6491288" y="1204913"/>
          <p14:tracePt t="282253" x="6483350" y="1204913"/>
          <p14:tracePt t="282264" x="6473825" y="1223963"/>
          <p14:tracePt t="282283" x="6473825" y="1231900"/>
          <p14:tracePt t="282294" x="6473825" y="1250950"/>
          <p14:tracePt t="282313" x="6473825" y="1295400"/>
          <p14:tracePt t="282332" x="6483350" y="1312863"/>
          <p14:tracePt t="282343" x="6491288" y="1330325"/>
          <p14:tracePt t="282363" x="6491288" y="1339850"/>
          <p14:tracePt t="282374" x="6500813" y="1384300"/>
          <p14:tracePt t="282392" x="6518275" y="1419225"/>
          <p14:tracePt t="282411" x="6527800" y="1446213"/>
          <p14:tracePt t="282423" x="6537325" y="1465263"/>
          <p14:tracePt t="282450" x="6545263" y="1473200"/>
          <p14:tracePt t="282462" x="6562725" y="1500188"/>
          <p14:tracePt t="282474" x="6581775" y="1517650"/>
          <p14:tracePt t="282485" x="6589713" y="1536700"/>
          <p14:tracePt t="282504" x="6608763" y="1562100"/>
          <p14:tracePt t="282516" x="6643688" y="1598613"/>
          <p14:tracePt t="282534" x="6661150" y="1616075"/>
          <p14:tracePt t="282552" x="6680200" y="1633538"/>
          <p14:tracePt t="282566" x="6724650" y="1670050"/>
          <p14:tracePt t="282583" x="6742113" y="1679575"/>
          <p14:tracePt t="282599" x="6769100" y="1704975"/>
          <p14:tracePt t="282616" x="6823075" y="1731963"/>
          <p14:tracePt t="282641" x="6831013" y="1741488"/>
          <p14:tracePt t="282660" x="6858000" y="1751013"/>
          <p14:tracePt t="282694" x="6875463" y="1768475"/>
          <p14:tracePt t="282720" x="6884988" y="1768475"/>
          <p14:tracePt t="282739" x="6894513" y="1768475"/>
          <p14:tracePt t="282851" x="6894513" y="1776413"/>
          <p14:tracePt t="282915" x="6902450" y="1776413"/>
          <p14:tracePt t="283072" x="6902450" y="1785938"/>
          <p14:tracePt t="283197" x="6902450" y="1776413"/>
          <p14:tracePt t="283427" x="6902450" y="1785938"/>
          <p14:tracePt t="283588" x="6902450" y="1795463"/>
          <p14:tracePt t="284386" x="6894513" y="1795463"/>
          <p14:tracePt t="284406" x="6875463" y="1803400"/>
          <p14:tracePt t="284423" x="6867525" y="1812925"/>
          <p14:tracePt t="284464" x="6848475" y="1822450"/>
          <p14:tracePt t="284482" x="6840538" y="1839913"/>
          <p14:tracePt t="284501" x="6823075" y="1847850"/>
          <p14:tracePt t="284513" x="6796088" y="1874838"/>
          <p14:tracePt t="284532" x="6777038" y="1884363"/>
          <p14:tracePt t="284544" x="6732588" y="1919288"/>
          <p14:tracePt t="284563" x="6724650" y="1919288"/>
          <p14:tracePt t="284575" x="6697663" y="1938338"/>
          <p14:tracePt t="284595" x="6653213" y="1990725"/>
          <p14:tracePt t="284627" x="6634163" y="2009775"/>
          <p14:tracePt t="284640" x="6599238" y="2044700"/>
          <p14:tracePt t="284660" x="6572250" y="2062163"/>
          <p14:tracePt t="284670" x="6537325" y="2098675"/>
          <p14:tracePt t="284690" x="6527800" y="2098675"/>
          <p14:tracePt t="284700" x="6491288" y="2125663"/>
          <p14:tracePt t="284720" x="6473825" y="2133600"/>
          <p14:tracePt t="284732" x="6446838" y="2152650"/>
          <p14:tracePt t="284750" x="6411913" y="2160588"/>
          <p14:tracePt t="284780" x="6357938" y="2160588"/>
          <p14:tracePt t="284799" x="6340475" y="2160588"/>
          <p14:tracePt t="284826" x="6303963" y="2160588"/>
          <p14:tracePt t="284846" x="6269038" y="2160588"/>
          <p14:tracePt t="284879" x="6251575" y="2160588"/>
          <p14:tracePt t="284891" x="6188075" y="2160588"/>
          <p14:tracePt t="284909" x="6170613" y="2160588"/>
          <p14:tracePt t="284922" x="6126163" y="2152650"/>
          <p14:tracePt t="284941" x="6108700" y="2152650"/>
          <p14:tracePt t="284952" x="6081713" y="2152650"/>
          <p14:tracePt t="284971" x="6081713" y="2143125"/>
          <p14:tracePt t="284983" x="6072188" y="2143125"/>
          <p14:tracePt t="285003" x="6062663" y="2143125"/>
          <p14:tracePt t="285014" x="6054725" y="2143125"/>
          <p14:tracePt t="285033" x="6045200" y="2143125"/>
          <p14:tracePt t="285046" x="6027738" y="2143125"/>
          <p14:tracePt t="285064" x="6010275" y="2143125"/>
          <p14:tracePt t="285082" x="5991225" y="2143125"/>
          <p14:tracePt t="285112" x="5973763" y="2143125"/>
          <p14:tracePt t="285143" x="5946775" y="2152650"/>
          <p14:tracePt t="285162" x="5929313" y="2152650"/>
          <p14:tracePt t="285174" x="5919788" y="2160588"/>
          <p14:tracePt t="285203" x="5911850" y="2160588"/>
          <p14:tracePt t="285223" x="5894388" y="2170113"/>
          <p14:tracePt t="285234" x="5884863" y="2170113"/>
          <p14:tracePt t="285253" x="5848350" y="2179638"/>
          <p14:tracePt t="285272" x="5840413" y="2187575"/>
          <p14:tracePt t="285284" x="5813425" y="2197100"/>
          <p14:tracePt t="285303" x="5795963" y="2214563"/>
          <p14:tracePt t="285315" x="5786438" y="2224088"/>
          <p14:tracePt t="285333" x="5768975" y="2224088"/>
          <p14:tracePt t="285345" x="5751513" y="2251075"/>
          <p14:tracePt t="285364" x="5741988" y="2251075"/>
          <p14:tracePt t="285375" x="5724525" y="2268538"/>
          <p14:tracePt t="285394" x="5697538" y="2312988"/>
          <p14:tracePt t="285414" x="5680075" y="2339975"/>
          <p14:tracePt t="285425" x="5653088" y="2384425"/>
          <p14:tracePt t="285445" x="5653088" y="2401888"/>
          <p14:tracePt t="285458" x="5626100" y="2446338"/>
          <p14:tracePt t="285477" x="5608638" y="2465388"/>
          <p14:tracePt t="285491" x="5589588" y="2517775"/>
          <p14:tracePt t="285508" x="5581650" y="2527300"/>
          <p14:tracePt t="285525" x="5554663" y="2562225"/>
          <p14:tracePt t="285543" x="5554663" y="2589213"/>
          <p14:tracePt t="285559" x="5527675" y="2633663"/>
          <p14:tracePt t="285575" x="5500688" y="2687638"/>
          <p14:tracePt t="285592" x="5491163" y="2714625"/>
          <p14:tracePt t="285609" x="5483225" y="2724150"/>
          <p14:tracePt t="285625" x="5473700" y="2741613"/>
          <p14:tracePt t="285642" x="5473700" y="2751138"/>
          <p14:tracePt t="285658" x="5465763" y="2759075"/>
          <p14:tracePt t="285675" x="5446713" y="2776538"/>
          <p14:tracePt t="285694" x="5438775" y="2813050"/>
          <p14:tracePt t="285712" x="5429250" y="2830513"/>
          <p14:tracePt t="285742" x="5411788" y="2874963"/>
          <p14:tracePt t="285775" x="5411788" y="2884488"/>
          <p14:tracePt t="285786" x="5402263" y="2911475"/>
          <p14:tracePt t="285806" x="5394325" y="2919413"/>
          <p14:tracePt t="285831" x="5394325" y="2928938"/>
          <p14:tracePt t="285869" x="5384800" y="2928938"/>
          <p14:tracePt t="285895" x="5384800" y="2938463"/>
          <p14:tracePt t="285913" x="5384800" y="2928938"/>
          <p14:tracePt t="286102" x="5384800" y="2919413"/>
          <p14:tracePt t="286133" x="5384800" y="2911475"/>
          <p14:tracePt t="286152" x="5384800" y="2901950"/>
          <p14:tracePt t="286194" x="5384800" y="2894013"/>
          <p14:tracePt t="286276" x="5384800" y="2874963"/>
          <p14:tracePt t="286310" x="5384800" y="2867025"/>
          <p14:tracePt t="286322" x="5384800" y="2857500"/>
          <p14:tracePt t="286341" x="5384800" y="2840038"/>
          <p14:tracePt t="286361" x="5384800" y="2830513"/>
          <p14:tracePt t="286395" x="5384800" y="2822575"/>
          <p14:tracePt t="286410" x="5384800" y="2803525"/>
          <p14:tracePt t="286429" x="5384800" y="2795588"/>
          <p14:tracePt t="286461" x="5384800" y="2776538"/>
          <p14:tracePt t="286494" x="5384800" y="2759075"/>
          <p14:tracePt t="286511" x="5384800" y="2751138"/>
          <p14:tracePt t="286544" x="5384800" y="2741613"/>
          <p14:tracePt t="286591" x="5384800" y="2732088"/>
          <p14:tracePt t="286603" x="5384800" y="2724150"/>
          <p14:tracePt t="286629" x="5384800" y="2697163"/>
          <p14:tracePt t="286662" x="5394325" y="2670175"/>
          <p14:tracePt t="286667" x="5402263" y="2625725"/>
          <p14:tracePt t="286695" x="5411788" y="2562225"/>
          <p14:tracePt t="286729" x="5419725" y="2527300"/>
          <p14:tracePt t="286747" x="5429250" y="2527300"/>
          <p14:tracePt t="286762" x="5429250" y="2517775"/>
          <p14:tracePt t="286795" x="5446713" y="2482850"/>
          <p14:tracePt t="286812" x="5446713" y="2465388"/>
          <p14:tracePt t="286829" x="5473700" y="2419350"/>
          <p14:tracePt t="286862" x="5483225" y="2393950"/>
          <p14:tracePt t="286872" x="5491163" y="2366963"/>
          <p14:tracePt t="286896" x="5510213" y="2312988"/>
          <p14:tracePt t="286930" x="5518150" y="2295525"/>
          <p14:tracePt t="286934" x="5537200" y="2259013"/>
          <p14:tracePt t="286963" x="5554663" y="2232025"/>
          <p14:tracePt t="286996" x="5554663" y="2224088"/>
          <p14:tracePt t="287011" x="5562600" y="2214563"/>
          <p14:tracePt t="287044" x="5581650" y="2197100"/>
          <p14:tracePt t="287063" x="5599113" y="2170113"/>
          <p14:tracePt t="287097" x="5616575" y="2143125"/>
          <p14:tracePt t="287130" x="5634038" y="2125663"/>
          <p14:tracePt t="287159" x="5653088" y="2108200"/>
          <p14:tracePt t="287192" x="5661025" y="2108200"/>
          <p14:tracePt t="287209" x="5670550" y="2098675"/>
          <p14:tracePt t="287241" x="5670550" y="2089150"/>
          <p14:tracePt t="287264" x="5680075" y="2089150"/>
          <p14:tracePt t="318662" x="5680075" y="2098675"/>
          <p14:tracePt t="319336" x="5688013" y="2098675"/>
          <p14:tracePt t="319493" x="5688013" y="2108200"/>
          <p14:tracePt t="319570" x="5688013" y="2116138"/>
          <p14:tracePt t="319607" x="5688013" y="2125663"/>
          <p14:tracePt t="319633" x="5688013" y="2133600"/>
          <p14:tracePt t="319652" x="5688013" y="2143125"/>
          <p14:tracePt t="319664" x="5688013" y="2160588"/>
          <p14:tracePt t="319695" x="5688013" y="2214563"/>
          <p14:tracePt t="319726" x="5688013" y="2251075"/>
          <p14:tracePt t="319733" x="5688013" y="2268538"/>
          <p14:tracePt t="319762" x="5697538" y="2347913"/>
          <p14:tracePt t="319794" x="5697538" y="2411413"/>
          <p14:tracePt t="319797" x="5705475" y="2490788"/>
          <p14:tracePt t="319828" x="5724525" y="2571750"/>
          <p14:tracePt t="319860" x="5724525" y="2589213"/>
          <p14:tracePt t="319869" x="5724525" y="2643188"/>
          <p14:tracePt t="319895" x="5732463" y="2732088"/>
          <p14:tracePt t="319926" x="5732463" y="2786063"/>
          <p14:tracePt t="319937" x="5732463" y="2822575"/>
          <p14:tracePt t="319962" x="5741988" y="2884488"/>
          <p14:tracePt t="319995" x="5751513" y="2946400"/>
          <p14:tracePt t="319997" x="5759450" y="3027363"/>
          <p14:tracePt t="320029" x="5776913" y="3089275"/>
          <p14:tracePt t="320045" x="5776913" y="3108325"/>
          <p14:tracePt t="320062" x="5803900" y="3214688"/>
          <p14:tracePt t="320096" x="5803900" y="3241675"/>
          <p14:tracePt t="320106" x="5822950" y="3295650"/>
          <p14:tracePt t="320129" x="5840413" y="3375025"/>
          <p14:tracePt t="320163" x="5840413" y="3394075"/>
          <p14:tracePt t="320169" x="5848350" y="3438525"/>
          <p14:tracePt t="320196" x="5857875" y="3482975"/>
          <p14:tracePt t="320229" x="5867400" y="3509963"/>
          <p14:tracePt t="320237" x="5867400" y="3517900"/>
          <p14:tracePt t="320297" x="5867400" y="3527425"/>
          <p14:tracePt t="320331" x="5875338" y="3527425"/>
          <p14:tracePt t="320429" x="5884863" y="3527425"/>
          <p14:tracePt t="320440" x="5894388" y="3527425"/>
          <p14:tracePt t="320464" x="5911850" y="3527425"/>
          <p14:tracePt t="320496" x="5938838" y="3527425"/>
          <p14:tracePt t="320501" x="5973763" y="3527425"/>
          <p14:tracePt t="320531" x="6062663" y="3527425"/>
          <p14:tracePt t="320565" x="6126163" y="3527425"/>
          <p14:tracePt t="320581" x="6143625" y="3527425"/>
          <p14:tracePt t="320597" x="6215063" y="3527425"/>
          <p14:tracePt t="320630" x="6313488" y="3536950"/>
          <p14:tracePt t="320642" x="6375400" y="3536950"/>
          <p14:tracePt t="320664" x="6419850" y="3544888"/>
          <p14:tracePt t="320697" x="6483350" y="3544888"/>
          <p14:tracePt t="320705" x="6545263" y="3554413"/>
          <p14:tracePt t="320731" x="6626225" y="3554413"/>
          <p14:tracePt t="320764" x="6653213" y="3554413"/>
          <p14:tracePt t="320768" x="6705600" y="3554413"/>
          <p14:tracePt t="320798" x="6796088" y="3562350"/>
          <p14:tracePt t="320832" x="6804025" y="3562350"/>
          <p14:tracePt t="320843" x="6813550" y="3562350"/>
          <p14:tracePt t="325912" x="6813550" y="3571875"/>
          <p14:tracePt t="325956" x="6813550" y="3581400"/>
          <p14:tracePt t="325970" x="6813550" y="3589338"/>
          <p14:tracePt t="325988" x="6813550" y="3598863"/>
          <p14:tracePt t="326019" x="6813550" y="3608388"/>
          <p14:tracePt t="326051" x="6804025" y="3608388"/>
          <p14:tracePt t="326147" x="6796088" y="3608388"/>
          <p14:tracePt t="326160" x="6751638" y="3581400"/>
          <p14:tracePt t="326181" x="6670675" y="3536950"/>
          <p14:tracePt t="326213" x="6634163" y="3517900"/>
          <p14:tracePt t="326220" x="6545263" y="3465513"/>
          <p14:tracePt t="326248" x="6402388" y="3375025"/>
          <p14:tracePt t="326280" x="6188075" y="3268663"/>
          <p14:tracePt t="326289" x="6108700" y="3224213"/>
          <p14:tracePt t="326315" x="5840413" y="3125788"/>
          <p14:tracePt t="326347" x="5741988" y="3081338"/>
          <p14:tracePt t="326350" x="5599113" y="3027363"/>
          <p14:tracePt t="326383" x="5357813" y="2973388"/>
          <p14:tracePt t="326415" x="5089525" y="2938463"/>
          <p14:tracePt t="326448" x="4803775" y="2894013"/>
          <p14:tracePt t="326461" x="4786313" y="2894013"/>
          <p14:tracePt t="326481" x="4643438" y="2867025"/>
          <p14:tracePt t="326513" x="4554538" y="2847975"/>
          <p14:tracePt t="326523" x="4527550" y="2847975"/>
          <p14:tracePt t="326549" x="4429125" y="2840038"/>
          <p14:tracePt t="326581" x="4375150" y="2830513"/>
          <p14:tracePt t="326585" x="4340225" y="2830513"/>
          <p14:tracePt t="326615" x="4322763" y="2830513"/>
          <p14:tracePt t="326647" x="4313238" y="2830513"/>
          <p14:tracePt t="326663" x="4303713" y="2830513"/>
          <p14:tracePt t="327662" x="4303713" y="2813050"/>
          <p14:tracePt t="328390" x="4295775" y="2803525"/>
          <p14:tracePt t="328409" x="4286250" y="2795588"/>
          <p14:tracePt t="328421" x="4276725" y="2768600"/>
          <p14:tracePt t="328453" x="4259263" y="2741613"/>
          <p14:tracePt t="328459" x="4241800" y="2724150"/>
          <p14:tracePt t="328488" x="4214813" y="2697163"/>
          <p14:tracePt t="328520" x="4170363" y="2670175"/>
          <p14:tracePt t="328534" x="4160838" y="2660650"/>
          <p14:tracePt t="328554" x="4098925" y="2608263"/>
          <p14:tracePt t="328586" x="4054475" y="2571750"/>
          <p14:tracePt t="328596" x="4010025" y="2536825"/>
          <p14:tracePt t="328621" x="3956050" y="2500313"/>
          <p14:tracePt t="328653" x="3929063" y="2482850"/>
          <p14:tracePt t="328659" x="3884613" y="2446338"/>
          <p14:tracePt t="328689" x="3822700" y="2401888"/>
          <p14:tracePt t="328723" x="3768725" y="2366963"/>
          <p14:tracePt t="328740" x="3751263" y="2357438"/>
          <p14:tracePt t="328755" x="3670300" y="2295525"/>
          <p14:tracePt t="328790" x="3643313" y="2286000"/>
          <p14:tracePt t="328800" x="3598863" y="2259013"/>
          <p14:tracePt t="328822" x="3527425" y="2214563"/>
          <p14:tracePt t="328854" x="3517900" y="2205038"/>
          <p14:tracePt t="328863" x="3465513" y="2179638"/>
          <p14:tracePt t="328889" x="3446463" y="2160588"/>
          <p14:tracePt t="328906" x="3394075" y="2143125"/>
          <p14:tracePt t="328922" x="3375025" y="2125663"/>
          <p14:tracePt t="328939" x="3330575" y="2089150"/>
          <p14:tracePt t="328956" x="3268663" y="2062163"/>
          <p14:tracePt t="328989" x="3224213" y="2027238"/>
          <p14:tracePt t="329021" x="3205163" y="2009775"/>
          <p14:tracePt t="329025" x="3187700" y="2000250"/>
          <p14:tracePt t="329039" x="3160713" y="1973263"/>
          <p14:tracePt t="329056" x="3133725" y="1946275"/>
          <p14:tracePt t="329073" x="3108325" y="1928813"/>
          <p14:tracePt t="329089" x="3089275" y="1911350"/>
          <p14:tracePt t="329106" x="3071813" y="1901825"/>
          <p14:tracePt t="329131" x="3062288" y="1884363"/>
          <p14:tracePt t="329165" x="3062288" y="1874838"/>
          <p14:tracePt t="329322" x="3071813" y="1866900"/>
          <p14:tracePt t="329353" x="3081338" y="1866900"/>
          <p14:tracePt t="329366" x="3089275" y="1857375"/>
          <p14:tracePt t="329415" x="3098800" y="1847850"/>
          <p14:tracePt t="329433" x="3098800" y="1839913"/>
          <p14:tracePt t="329444" x="3116263" y="1812925"/>
          <p14:tracePt t="329462" x="3133725" y="1803400"/>
          <p14:tracePt t="329474" x="3143250" y="1776413"/>
          <p14:tracePt t="329493" x="3143250" y="1758950"/>
          <p14:tracePt t="329505" x="3143250" y="1751013"/>
          <p14:tracePt t="329524" x="3152775" y="1724025"/>
          <p14:tracePt t="329543" x="3152775" y="1704975"/>
          <p14:tracePt t="329555" x="3160713" y="1670050"/>
          <p14:tracePt t="329573" x="3160713" y="1633538"/>
          <p14:tracePt t="329605" x="3160713" y="1625600"/>
          <p14:tracePt t="329616" x="3152775" y="1608138"/>
          <p14:tracePt t="329635" x="3152775" y="1589088"/>
          <p14:tracePt t="329663" x="3133725" y="1571625"/>
          <p14:tracePt t="329683" x="3108325" y="1544638"/>
          <p14:tracePt t="329716" x="3089275" y="1544638"/>
          <p14:tracePt t="329727" x="3036888" y="1509713"/>
          <p14:tracePt t="329746" x="3000375" y="1482725"/>
          <p14:tracePt t="329759" x="2946400" y="1446213"/>
          <p14:tracePt t="329777" x="2928938" y="1438275"/>
          <p14:tracePt t="329789" x="2894013" y="1411288"/>
          <p14:tracePt t="329808" x="2857500" y="1393825"/>
          <p14:tracePt t="329820" x="2795588" y="1366838"/>
          <p14:tracePt t="329839" x="2741613" y="1347788"/>
          <p14:tracePt t="329857" x="2714625" y="1339850"/>
          <p14:tracePt t="329870" x="2660650" y="1322388"/>
          <p14:tracePt t="329890" x="2643188" y="1322388"/>
          <p14:tracePt t="329915" x="2598738" y="1322388"/>
          <p14:tracePt t="329934" x="2571750" y="1322388"/>
          <p14:tracePt t="329946" x="2509838" y="1322388"/>
          <p14:tracePt t="329965" x="2490788" y="1322388"/>
          <p14:tracePt t="329979" x="2438400" y="1330325"/>
          <p14:tracePt t="329996" x="2411413" y="1339850"/>
          <p14:tracePt t="330009" x="2393950" y="1347788"/>
          <p14:tracePt t="330027" x="2384425" y="1366838"/>
          <p14:tracePt t="330040" x="2347913" y="1401763"/>
          <p14:tracePt t="330059" x="2330450" y="1428750"/>
          <p14:tracePt t="330070" x="2295525" y="1465263"/>
          <p14:tracePt t="330089" x="2268538" y="1517650"/>
          <p14:tracePt t="330109" x="2251075" y="1536700"/>
          <p14:tracePt t="330120" x="2224088" y="1581150"/>
          <p14:tracePt t="330139" x="2214563" y="1608138"/>
          <p14:tracePt t="330151" x="2197100" y="1660525"/>
          <p14:tracePt t="330170" x="2187575" y="1687513"/>
          <p14:tracePt t="330182" x="2170113" y="1758950"/>
          <p14:tracePt t="330201" x="2160588" y="1776413"/>
          <p14:tracePt t="330213" x="2160588" y="1803400"/>
          <p14:tracePt t="330232" x="2152650" y="1830388"/>
          <p14:tracePt t="330243" x="2143125" y="1874838"/>
          <p14:tracePt t="330262" x="2125663" y="1938338"/>
          <p14:tracePt t="330281" x="2125663" y="1965325"/>
          <p14:tracePt t="330293" x="2108200" y="2009775"/>
          <p14:tracePt t="330311" x="2108200" y="2027238"/>
          <p14:tracePt t="330326" x="2098675" y="2081213"/>
          <p14:tracePt t="330343" x="2098675" y="2108200"/>
          <p14:tracePt t="330360" x="2098675" y="2160588"/>
          <p14:tracePt t="330377" x="2098675" y="2197100"/>
          <p14:tracePt t="330393" x="2098675" y="2232025"/>
          <p14:tracePt t="330410" x="2098675" y="2268538"/>
          <p14:tracePt t="330427" x="2098675" y="2286000"/>
          <p14:tracePt t="330444" x="2098675" y="2339975"/>
          <p14:tracePt t="330461" x="2098675" y="2366963"/>
          <p14:tracePt t="330477" x="2108200" y="2438400"/>
          <p14:tracePt t="330495" x="2116138" y="2465388"/>
          <p14:tracePt t="330514" x="2133600" y="2517775"/>
          <p14:tracePt t="330532" x="2133600" y="2527300"/>
          <p14:tracePt t="330544" x="2160588" y="2581275"/>
          <p14:tracePt t="330563" x="2179638" y="2598738"/>
          <p14:tracePt t="330578" x="2205038" y="2643188"/>
          <p14:tracePt t="330594" x="2224088" y="2660650"/>
          <p14:tracePt t="330610" x="2232025" y="2670175"/>
          <p14:tracePt t="330627" x="2232025" y="2679700"/>
          <p14:tracePt t="330644" x="2251075" y="2697163"/>
          <p14:tracePt t="330661" x="2268538" y="2714625"/>
          <p14:tracePt t="330678" x="2312988" y="2732088"/>
          <p14:tracePt t="330694" x="2347913" y="2751138"/>
          <p14:tracePt t="330713" x="2384425" y="2759075"/>
          <p14:tracePt t="330728" x="2401888" y="2768600"/>
          <p14:tracePt t="330744" x="2428875" y="2768600"/>
          <p14:tracePt t="330761" x="2482850" y="2776538"/>
          <p14:tracePt t="330778" x="2500313" y="2786063"/>
          <p14:tracePt t="330794" x="2581275" y="2803525"/>
          <p14:tracePt t="330811" x="2633663" y="2822575"/>
          <p14:tracePt t="330829" x="2643188" y="2822575"/>
          <p14:tracePt t="330845" x="2705100" y="2822575"/>
          <p14:tracePt t="330861" x="2732088" y="2822575"/>
          <p14:tracePt t="330879" x="2741613" y="2822575"/>
          <p14:tracePt t="330895" x="2786063" y="2822575"/>
          <p14:tracePt t="330911" x="2813050" y="2822575"/>
          <p14:tracePt t="330928" x="2874963" y="2822575"/>
          <p14:tracePt t="330945" x="2894013" y="2822575"/>
          <p14:tracePt t="330962" x="2928938" y="2822575"/>
          <p14:tracePt t="330979" x="2946400" y="2822575"/>
          <p14:tracePt t="330995" x="2965450" y="2822575"/>
          <p14:tracePt t="331012" x="3027363" y="2813050"/>
          <p14:tracePt t="331029" x="3036888" y="2813050"/>
          <p14:tracePt t="331045" x="3108325" y="2795588"/>
          <p14:tracePt t="331062" x="3143250" y="2786063"/>
          <p14:tracePt t="331081" x="3152775" y="2786063"/>
          <p14:tracePt t="331095" x="3179763" y="2759075"/>
          <p14:tracePt t="331112" x="3187700" y="2759075"/>
          <p14:tracePt t="331130" x="3214688" y="2724150"/>
          <p14:tracePt t="331156" x="3214688" y="2714625"/>
          <p14:tracePt t="331175" x="3224213" y="2705100"/>
          <p14:tracePt t="331189" x="3232150" y="2687638"/>
          <p14:tracePt t="331205" x="3232150" y="2670175"/>
          <p14:tracePt t="331224" x="3241675" y="2652713"/>
          <p14:tracePt t="331236" x="3259138" y="2625725"/>
          <p14:tracePt t="331256" x="3259138" y="2616200"/>
          <p14:tracePt t="331269" x="3276600" y="2589213"/>
          <p14:tracePt t="331287" x="3286125" y="2571750"/>
          <p14:tracePt t="331299" x="3286125" y="2536825"/>
          <p14:tracePt t="331317" x="3295650" y="2527300"/>
          <p14:tracePt t="331331" x="3303588" y="2509838"/>
          <p14:tracePt t="331349" x="3303588" y="2490788"/>
          <p14:tracePt t="331383" x="3303588" y="2482850"/>
          <p14:tracePt t="331394" x="3303588" y="2473325"/>
          <p14:tracePt t="331422" x="3303588" y="2465388"/>
          <p14:tracePt t="331441" x="3303588" y="2455863"/>
          <p14:tracePt t="331461" x="3303588" y="2446338"/>
          <p14:tracePt t="331495" x="3313113" y="2438400"/>
          <p14:tracePt t="331508" x="3330575" y="2411413"/>
          <p14:tracePt t="331520" x="3357563" y="2374900"/>
          <p14:tracePt t="331537" x="3357563" y="2366963"/>
          <p14:tracePt t="331549" x="3367088" y="2357438"/>
          <p14:tracePt t="331569" x="3375025" y="2347913"/>
          <p14:tracePt t="331581" x="3394075" y="2312988"/>
          <p14:tracePt t="331599" x="3419475" y="2286000"/>
          <p14:tracePt t="331619" x="3446463" y="2251075"/>
          <p14:tracePt t="331645" x="3482975" y="2214563"/>
          <p14:tracePt t="331664" x="3500438" y="2205038"/>
          <p14:tracePt t="331674" x="3527425" y="2170113"/>
          <p14:tracePt t="331693" x="3544888" y="2152650"/>
          <p14:tracePt t="331705" x="3616325" y="2108200"/>
          <p14:tracePt t="331724" x="3652838" y="2081213"/>
          <p14:tracePt t="331737" x="3705225" y="2044700"/>
          <p14:tracePt t="331756" x="3724275" y="2027238"/>
          <p14:tracePt t="331769" x="3768725" y="2009775"/>
          <p14:tracePt t="331790" x="3795713" y="1990725"/>
          <p14:tracePt t="331800" x="3848100" y="1955800"/>
          <p14:tracePt t="331819" x="3875088" y="1955800"/>
          <p14:tracePt t="331831" x="3938588" y="1928813"/>
          <p14:tracePt t="331850" x="3990975" y="1893888"/>
          <p14:tracePt t="331869" x="4017963" y="1884363"/>
          <p14:tracePt t="331881" x="4037013" y="1866900"/>
          <p14:tracePt t="331899" x="4044950" y="1866900"/>
          <p14:tracePt t="331925" x="4054475" y="1847850"/>
          <p14:tracePt t="331960" x="4062413" y="1830388"/>
          <p14:tracePt t="331976" x="4081463" y="1812925"/>
          <p14:tracePt t="331988" x="4089400" y="1803400"/>
          <p14:tracePt t="332007" x="4089400" y="1785938"/>
          <p14:tracePt t="332025" x="4098925" y="1785938"/>
          <p14:tracePt t="332037" x="4098925" y="1776413"/>
          <p14:tracePt t="332056" x="4116388" y="1751013"/>
          <p14:tracePt t="332090" x="4116388" y="1731963"/>
          <p14:tracePt t="332120" x="4125913" y="1731963"/>
          <p14:tracePt t="332179" x="4133850" y="1714500"/>
          <p14:tracePt t="332244" x="4143375" y="1704975"/>
          <p14:tracePt t="332277" x="4152900" y="1697038"/>
          <p14:tracePt t="332336" x="4160838" y="1697038"/>
          <p14:tracePt t="332369" x="4170363" y="1697038"/>
          <p14:tracePt t="332387" x="4179888" y="1687513"/>
          <p14:tracePt t="332399" x="4197350" y="1679575"/>
          <p14:tracePt t="332417" x="4205288" y="1679575"/>
          <p14:tracePt t="332430" x="4241800" y="1660525"/>
          <p14:tracePt t="332449" x="4259263" y="1652588"/>
          <p14:tracePt t="332459" x="4295775" y="1652588"/>
          <p14:tracePt t="332479" x="4348163" y="1633538"/>
          <p14:tracePt t="332497" x="4367213" y="1633538"/>
          <p14:tracePt t="332509" x="4456113" y="1633538"/>
          <p14:tracePt t="332529" x="4500563" y="1633538"/>
          <p14:tracePt t="332540" x="4652963" y="1633538"/>
          <p14:tracePt t="332559" x="4687888" y="1633538"/>
          <p14:tracePt t="332571" x="4795838" y="1616075"/>
          <p14:tracePt t="332589" x="4884738" y="1616075"/>
          <p14:tracePt t="332608" x="4919663" y="1616075"/>
          <p14:tracePt t="332620" x="5018088" y="1598613"/>
          <p14:tracePt t="332639" x="5062538" y="1598613"/>
          <p14:tracePt t="332651" x="5133975" y="1598613"/>
          <p14:tracePt t="332671" x="5197475" y="1598613"/>
          <p14:tracePt t="332684" x="5268913" y="1598613"/>
          <p14:tracePt t="332703" x="5313363" y="1598613"/>
          <p14:tracePt t="332717" x="5384800" y="1598613"/>
          <p14:tracePt t="332733" x="5438775" y="1598613"/>
          <p14:tracePt t="332750" x="5518150" y="1598613"/>
          <p14:tracePt t="332767" x="5545138" y="1598613"/>
          <p14:tracePt t="332784" x="5599113" y="1598613"/>
          <p14:tracePt t="332801" x="5626100" y="1598613"/>
          <p14:tracePt t="332819" x="5688013" y="1581150"/>
          <p14:tracePt t="332834" x="5705475" y="1571625"/>
          <p14:tracePt t="332851" x="5768975" y="1562100"/>
          <p14:tracePt t="332867" x="5803900" y="1554163"/>
          <p14:tracePt t="332884" x="5902325" y="1554163"/>
          <p14:tracePt t="332901" x="5956300" y="1554163"/>
          <p14:tracePt t="332919" x="6037263" y="1554163"/>
          <p14:tracePt t="332937" x="6062663" y="1554163"/>
          <p14:tracePt t="332952" x="6116638" y="1562100"/>
          <p14:tracePt t="332969" x="6134100" y="1562100"/>
          <p14:tracePt t="332984" x="6188075" y="1562100"/>
          <p14:tracePt t="333001" x="6205538" y="1562100"/>
          <p14:tracePt t="333018" x="6259513" y="1571625"/>
          <p14:tracePt t="333035" x="6286500" y="1571625"/>
          <p14:tracePt t="333051" x="6313488" y="1571625"/>
          <p14:tracePt t="333071" x="6348413" y="1571625"/>
          <p14:tracePt t="333085" x="6394450" y="1571625"/>
          <p14:tracePt t="333102" x="6419850" y="1571625"/>
          <p14:tracePt t="333119" x="6473825" y="1581150"/>
          <p14:tracePt t="333135" x="6500813" y="1581150"/>
          <p14:tracePt t="333152" x="6562725" y="1598613"/>
          <p14:tracePt t="333169" x="6608763" y="1598613"/>
          <p14:tracePt t="333187" x="6626225" y="1608138"/>
          <p14:tracePt t="333202" x="6643688" y="1616075"/>
          <p14:tracePt t="333221" x="6661150" y="1616075"/>
          <p14:tracePt t="333252" x="6670675" y="1616075"/>
          <p14:tracePt t="333316" x="6680200" y="1616075"/>
          <p14:tracePt t="333374" x="6680200" y="1625600"/>
          <p14:tracePt t="333405" x="6688138" y="1625600"/>
          <p14:tracePt t="353412" x="6688138" y="1633538"/>
          <p14:tracePt t="354065" x="6688138" y="1643063"/>
          <p14:tracePt t="354083" x="6688138" y="1652588"/>
          <p14:tracePt t="354112" x="6688138" y="1660525"/>
          <p14:tracePt t="354130" x="6697663" y="1660525"/>
          <p14:tracePt t="354143" x="6705600" y="1679575"/>
          <p14:tracePt t="354163" x="6715125" y="1679575"/>
          <p14:tracePt t="354174" x="6742113" y="1704975"/>
          <p14:tracePt t="354194" x="6759575" y="1714500"/>
          <p14:tracePt t="354206" x="6804025" y="1741488"/>
          <p14:tracePt t="354224" x="6831013" y="1758950"/>
          <p14:tracePt t="354237" x="6902450" y="1785938"/>
          <p14:tracePt t="354257" x="6946900" y="1812925"/>
          <p14:tracePt t="354269" x="7054850" y="1866900"/>
          <p14:tracePt t="354287" x="7116763" y="1893888"/>
          <p14:tracePt t="354301" x="7269163" y="1965325"/>
          <p14:tracePt t="354319" x="7313613" y="1982788"/>
          <p14:tracePt t="354332" x="7466013" y="2027238"/>
          <p14:tracePt t="354351" x="7527925" y="2044700"/>
          <p14:tracePt t="354366" x="7626350" y="2071688"/>
          <p14:tracePt t="354383" x="7680325" y="2089150"/>
          <p14:tracePt t="354399" x="7777163" y="2125663"/>
          <p14:tracePt t="354416" x="7823200" y="2133600"/>
          <p14:tracePt t="354440" x="7929563" y="2170113"/>
          <p14:tracePt t="354460" x="7956550" y="2179638"/>
          <p14:tracePt t="354472" x="8037513" y="2205038"/>
          <p14:tracePt t="354490" x="8054975" y="2214563"/>
          <p14:tracePt t="354502" x="8126413" y="2232025"/>
          <p14:tracePt t="354521" x="8153400" y="2232025"/>
          <p14:tracePt t="354534" x="8197850" y="2251075"/>
          <p14:tracePt t="354553" x="8205788" y="2251075"/>
          <p14:tracePt t="354649" x="8215313" y="2251075"/>
          <p14:tracePt t="354680" x="8224838" y="2251075"/>
          <p14:tracePt t="354692" x="8232775" y="2251075"/>
          <p14:tracePt t="354711" x="8242300" y="2251075"/>
          <p14:tracePt t="354756" x="8251825" y="2251075"/>
          <p14:tracePt t="354792" x="8269288" y="2251075"/>
          <p14:tracePt t="354804" x="8286750" y="2251075"/>
          <p14:tracePt t="354835" x="8304213" y="2251075"/>
          <p14:tracePt t="354855" x="8313738" y="2259013"/>
          <p14:tracePt t="354867" x="8323263" y="2259013"/>
          <p14:tracePt t="354877" x="8348663" y="2268538"/>
          <p14:tracePt t="354897" x="8385175" y="2276475"/>
          <p14:tracePt t="354918" x="8402638" y="2276475"/>
          <p14:tracePt t="354929" x="8420100" y="2276475"/>
          <p14:tracePt t="354948" x="8439150" y="2276475"/>
          <p14:tracePt t="354960" x="8474075" y="2286000"/>
          <p14:tracePt t="354980" x="8518525" y="2286000"/>
          <p14:tracePt t="355006" x="8545513" y="2295525"/>
          <p14:tracePt t="355025" x="8562975" y="2295525"/>
          <p14:tracePt t="355036" x="8609013" y="2303463"/>
          <p14:tracePt t="355056" x="8626475" y="2303463"/>
          <p14:tracePt t="355068" x="8670925" y="2303463"/>
          <p14:tracePt t="355087" x="8705850" y="2303463"/>
          <p14:tracePt t="355118" x="8715375" y="2303463"/>
          <p14:tracePt t="355152" x="8724900" y="2303463"/>
          <p14:tracePt t="355179" x="8732838" y="2303463"/>
          <p14:tracePt t="355389" x="8742363" y="2303463"/>
        </p14:tracePtLst>
      </p14:laserTraceLst>
    </p:ext>
  </p:extLs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Independent Animations?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1000" y="1143000"/>
            <a:ext cx="8305800" cy="457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main(String[]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(50,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oeFrame1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oeFrame1.setLocation(0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shuttle2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(100, 50);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oeFrame2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(shuttle2);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oeFrame2.setLocation(400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shuttleAnimator1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shuttleAnimator2 = 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();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 </a:t>
            </a:r>
            <a:endParaRPr lang="en-US" sz="1600" dirty="0" smtClean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shuttleAnimator1.animateFromOrigin(shuttle1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5,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shuttleAnimator2.animateFromOrigin(shuttle2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5, 100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Right Arrow 4"/>
          <p:cNvSpPr/>
          <p:nvPr/>
        </p:nvSpPr>
        <p:spPr>
          <a:xfrm rot="19496131">
            <a:off x="1645090" y="5346018"/>
            <a:ext cx="2509355" cy="1119012"/>
          </a:xfrm>
          <a:prstGeom prst="rightArrow">
            <a:avLst>
              <a:gd name="adj1" fmla="val 75656"/>
              <a:gd name="adj2" fmla="val 46335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Second animation waits for first one to finish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75666" y="4572000"/>
            <a:ext cx="6129933" cy="6858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418535" y="5715000"/>
            <a:ext cx="1905000" cy="80803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Need multitasking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3168317"/>
      </p:ext>
    </p:extLst>
  </p:cSld>
  <p:clrMapOvr>
    <a:masterClrMapping/>
  </p:clrMapOvr>
  <p:transition advTm="865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050" x="8732838" y="2303463"/>
          <p14:tracePt t="2182" x="8724900" y="2312988"/>
          <p14:tracePt t="2195" x="8697913" y="2330450"/>
          <p14:tracePt t="2215" x="8680450" y="2347913"/>
          <p14:tracePt t="2227" x="8634413" y="2384425"/>
          <p14:tracePt t="2239" x="8501063" y="2482850"/>
          <p14:tracePt t="2257" x="8439150" y="2509838"/>
          <p14:tracePt t="2269" x="8375650" y="2544763"/>
          <p14:tracePt t="2289" x="8348663" y="2554288"/>
          <p14:tracePt t="2308" x="8340725" y="2562225"/>
          <p14:tracePt t="2320" x="8323263" y="2581275"/>
          <p14:tracePt t="2340" x="8304213" y="2589213"/>
          <p14:tracePt t="2352" x="8232775" y="2633663"/>
          <p14:tracePt t="2372" x="8215313" y="2643188"/>
          <p14:tracePt t="2385" x="8153400" y="2679700"/>
          <p14:tracePt t="2403" x="8143875" y="2679700"/>
          <p14:tracePt t="2419" x="8126413" y="2697163"/>
          <p14:tracePt t="2447" x="8116888" y="2705100"/>
          <p14:tracePt t="2460" x="8081963" y="2741613"/>
          <p14:tracePt t="2478" x="8072438" y="2768600"/>
          <p14:tracePt t="2491" x="8054975" y="2786063"/>
          <p14:tracePt t="2509" x="8054975" y="2795588"/>
          <p14:tracePt t="2523" x="8045450" y="2803525"/>
          <p14:tracePt t="2541" x="8045450" y="2813050"/>
          <p14:tracePt t="2554" x="8037513" y="2830513"/>
          <p14:tracePt t="2574" x="8027988" y="2840038"/>
          <p14:tracePt t="2606" x="8027988" y="2847975"/>
          <p14:tracePt t="2621" x="8018463" y="2847975"/>
          <p14:tracePt t="2696" x="8018463" y="2857500"/>
          <p14:tracePt t="2870" x="8010525" y="2857500"/>
          <p14:tracePt t="3406" x="8001000" y="2867025"/>
          <p14:tracePt t="3439" x="7991475" y="2867025"/>
          <p14:tracePt t="3487" x="7966075" y="2874963"/>
          <p14:tracePt t="3534" x="7956550" y="2874963"/>
          <p14:tracePt t="3544" x="7947025" y="2874963"/>
          <p14:tracePt t="3564" x="7939088" y="2874963"/>
          <p14:tracePt t="3606" x="7939088" y="2884488"/>
          <p14:tracePt t="3625" x="7929563" y="2894013"/>
          <p14:tracePt t="3637" x="7920038" y="2911475"/>
          <p14:tracePt t="3657" x="7902575" y="2928938"/>
          <p14:tracePt t="3669" x="7840663" y="2982913"/>
          <p14:tracePt t="3689" x="7831138" y="3000375"/>
          <p14:tracePt t="3700" x="7759700" y="3071813"/>
          <p14:tracePt t="3720" x="7724775" y="3089275"/>
          <p14:tracePt t="3732" x="7643813" y="3152775"/>
          <p14:tracePt t="3752" x="7626350" y="3160713"/>
          <p14:tracePt t="3764" x="7554913" y="3197225"/>
          <p14:tracePt t="3783" x="7500938" y="3214688"/>
          <p14:tracePt t="3795" x="7429500" y="3232150"/>
          <p14:tracePt t="3814" x="7385050" y="3251200"/>
          <p14:tracePt t="3825" x="7313613" y="3276600"/>
          <p14:tracePt t="3846" x="7296150" y="3295650"/>
          <p14:tracePt t="3858" x="7251700" y="3322638"/>
          <p14:tracePt t="3878" x="7215188" y="3340100"/>
          <p14:tracePt t="3890" x="7099300" y="3419475"/>
          <p14:tracePt t="3909" x="7018338" y="3446463"/>
          <p14:tracePt t="3923" x="6848475" y="3536950"/>
          <p14:tracePt t="3941" x="6786563" y="3562350"/>
          <p14:tracePt t="3957" x="6688138" y="3608388"/>
          <p14:tracePt t="3974" x="6634163" y="3633788"/>
          <p14:tracePt t="4006" x="6554788" y="3679825"/>
          <p14:tracePt t="4012" x="6411913" y="3786188"/>
          <p14:tracePt t="4041" x="6180138" y="3946525"/>
          <p14:tracePt t="4074" x="6116638" y="3990975"/>
          <p14:tracePt t="4090" x="5929313" y="4125913"/>
          <p14:tracePt t="4108" x="5822950" y="4170363"/>
          <p14:tracePt t="4125" x="5562600" y="4303713"/>
          <p14:tracePt t="4142" x="5303838" y="4402138"/>
          <p14:tracePt t="4176" x="5153025" y="4473575"/>
          <p14:tracePt t="4191" x="4991100" y="4537075"/>
          <p14:tracePt t="4210" x="4929188" y="4562475"/>
          <p14:tracePt t="4241" x="4759325" y="4633913"/>
          <p14:tracePt t="4258" x="4633913" y="4687888"/>
          <p14:tracePt t="4292" x="4608513" y="4705350"/>
          <p14:tracePt t="4298" x="4545013" y="4724400"/>
          <p14:tracePt t="4326" x="4419600" y="4776788"/>
          <p14:tracePt t="4358" x="4384675" y="4803775"/>
          <p14:tracePt t="4359" x="4276725" y="4857750"/>
          <p14:tracePt t="4390" x="4179888" y="4902200"/>
          <p14:tracePt t="4399" x="4143375" y="4911725"/>
          <p14:tracePt t="4425" x="4054475" y="4956175"/>
          <p14:tracePt t="4457" x="4044950" y="4956175"/>
          <p14:tracePt t="4517" x="4027488" y="4956175"/>
          <p14:tracePt t="4568" x="4037013" y="4946650"/>
          <p14:tracePt t="4725" x="4044950" y="4946650"/>
          <p14:tracePt t="4757" x="4054475" y="4938713"/>
          <p14:tracePt t="4792" x="4062413" y="4938713"/>
          <p14:tracePt t="4805" x="4081463" y="4938713"/>
          <p14:tracePt t="4816" x="4152900" y="4938713"/>
          <p14:tracePt t="4843" x="4232275" y="4938713"/>
          <p14:tracePt t="4875" x="4276725" y="4938713"/>
          <p14:tracePt t="4903" x="4295775" y="4938713"/>
          <p14:tracePt t="4928" x="4340225" y="4938713"/>
          <p14:tracePt t="4946" x="4394200" y="4938713"/>
          <p14:tracePt t="4976" x="4419600" y="4929188"/>
          <p14:tracePt t="5008" x="4446588" y="4929188"/>
          <p14:tracePt t="5020" x="4483100" y="4929188"/>
          <p14:tracePt t="5044" x="4554538" y="4919663"/>
          <p14:tracePt t="5074" x="4633913" y="4919663"/>
          <p14:tracePt t="5089" x="4714875" y="4919663"/>
          <p14:tracePt t="5122" x="4776788" y="4919663"/>
          <p14:tracePt t="5148" x="4848225" y="4919663"/>
          <p14:tracePt t="5177" x="4929188" y="4919663"/>
          <p14:tracePt t="5210" x="4938713" y="4919663"/>
          <p14:tracePt t="5214" x="4991100" y="4919663"/>
          <p14:tracePt t="5245" x="5010150" y="4919663"/>
          <p14:tracePt t="5276" x="5045075" y="4919663"/>
          <p14:tracePt t="5289" x="5116513" y="4919663"/>
          <p14:tracePt t="5322" x="5170488" y="4919663"/>
          <p14:tracePt t="5344" x="5187950" y="4919663"/>
          <p14:tracePt t="5376" x="5180013" y="4919663"/>
          <p14:tracePt t="5477" x="5133975" y="4919663"/>
          <p14:tracePt t="5497" x="5108575" y="4919663"/>
          <p14:tracePt t="5511" x="5045075" y="4919663"/>
          <p14:tracePt t="5544" x="4991100" y="4919663"/>
          <p14:tracePt t="5575" x="4965700" y="4919663"/>
          <p14:tracePt t="5585" x="4875213" y="4919663"/>
          <p14:tracePt t="5616" x="4786313" y="4919663"/>
          <p14:tracePt t="5645" x="4697413" y="4929188"/>
          <p14:tracePt t="5678" x="4616450" y="4938713"/>
          <p14:tracePt t="5710" x="4589463" y="4946650"/>
          <p14:tracePt t="5717" x="4510088" y="4946650"/>
          <p14:tracePt t="5750" x="4446588" y="4946650"/>
          <p14:tracePt t="5779" x="4384675" y="4946650"/>
          <p14:tracePt t="5810" x="4276725" y="4946650"/>
          <p14:tracePt t="5841" x="4197350" y="4938713"/>
          <p14:tracePt t="5856" x="4125913" y="4929188"/>
          <p14:tracePt t="5888" x="4071938" y="4919663"/>
          <p14:tracePt t="5912" x="4010025" y="4911725"/>
          <p14:tracePt t="5943" x="3973513" y="4894263"/>
          <p14:tracePt t="5974" x="3965575" y="4894263"/>
          <p14:tracePt t="5980" x="3956050" y="4894263"/>
          <p14:tracePt t="6608" x="3965575" y="4894263"/>
          <p14:tracePt t="6693" x="3973513" y="4902200"/>
          <p14:tracePt t="6705" x="4017963" y="4919663"/>
          <p14:tracePt t="6726" x="4037013" y="4929188"/>
          <p14:tracePt t="6757" x="4054475" y="4946650"/>
          <p14:tracePt t="6782" x="4071938" y="4965700"/>
          <p14:tracePt t="6815" x="4133850" y="5027613"/>
          <p14:tracePt t="6848" x="4143375" y="5037138"/>
          <p14:tracePt t="6860" x="4179888" y="5081588"/>
          <p14:tracePt t="6892" x="4197350" y="5126038"/>
          <p14:tracePt t="6916" x="4224338" y="5153025"/>
          <p14:tracePt t="6947" x="4232275" y="5160963"/>
          <p14:tracePt t="6995" x="4251325" y="5180013"/>
          <p14:tracePt t="7037" x="4259263" y="5187950"/>
          <p14:tracePt t="7063" x="4259263" y="5197475"/>
          <p14:tracePt t="30048" x="4259263" y="5187950"/>
          <p14:tracePt t="30951" x="4259263" y="5180013"/>
          <p14:tracePt t="31137" x="4241800" y="5116513"/>
          <p14:tracePt t="31158" x="4232275" y="5062538"/>
          <p14:tracePt t="31170" x="4224338" y="5010150"/>
          <p14:tracePt t="31189" x="4179888" y="4822825"/>
          <p14:tracePt t="31221" x="4152900" y="4660900"/>
          <p14:tracePt t="31233" x="4133850" y="4598988"/>
          <p14:tracePt t="31256" x="4081463" y="4411663"/>
          <p14:tracePt t="31288" x="4037013" y="4214813"/>
          <p14:tracePt t="31296" x="3990975" y="4116388"/>
          <p14:tracePt t="31323" x="3884613" y="3830638"/>
          <p14:tracePt t="31355" x="3857625" y="3751263"/>
          <p14:tracePt t="31359" x="3830638" y="3705225"/>
          <p14:tracePt t="31389" x="3679825" y="3330575"/>
          <p14:tracePt t="31423" x="3652838" y="3276600"/>
          <p14:tracePt t="31435" x="3633788" y="3205163"/>
          <p14:tracePt t="31456" x="3608388" y="3071813"/>
          <p14:tracePt t="31488" x="3598863" y="2982913"/>
          <p14:tracePt t="31496" x="3589338" y="2813050"/>
          <p14:tracePt t="31523" x="3571875" y="2581275"/>
          <p14:tracePt t="31557" x="3571875" y="2473325"/>
          <p14:tracePt t="31560" x="3544888" y="2214563"/>
          <p14:tracePt t="31590" x="3517900" y="2081213"/>
          <p14:tracePt t="31624" x="3517900" y="2054225"/>
          <p14:tracePt t="31656" x="3509963" y="2036763"/>
          <p14:tracePt t="31658" x="3509963" y="2027238"/>
          <p14:tracePt t="31690" x="3509963" y="2009775"/>
          <p14:tracePt t="31695" x="3500438" y="1965325"/>
          <p14:tracePt t="31724" x="3500438" y="1938338"/>
          <p14:tracePt t="31756" x="3490913" y="1893888"/>
          <p14:tracePt t="31763" x="3446463" y="1731963"/>
          <p14:tracePt t="31790" x="3402013" y="1544638"/>
          <p14:tracePt t="31823" x="3394075" y="1517650"/>
          <p14:tracePt t="31827" x="3394075" y="1509713"/>
          <p14:tracePt t="31859" x="3384550" y="1500188"/>
          <p14:tracePt t="31891" x="3384550" y="1509713"/>
          <p14:tracePt t="32141" x="3384550" y="1517650"/>
          <p14:tracePt t="32159" x="3384550" y="1554163"/>
          <p14:tracePt t="32194" x="3384550" y="1571625"/>
          <p14:tracePt t="32205" x="3384550" y="1589088"/>
          <p14:tracePt t="32226" x="3394075" y="1616075"/>
          <p14:tracePt t="32258" x="3394075" y="1633538"/>
          <p14:tracePt t="32265" x="3402013" y="1660525"/>
          <p14:tracePt t="32303" x="3411538" y="1679575"/>
          <p14:tracePt t="32325" x="3419475" y="1714500"/>
          <p14:tracePt t="32357" x="3419475" y="1731963"/>
          <p14:tracePt t="32380" x="3429000" y="1731963"/>
          <p14:tracePt t="44548" x="3429000" y="1741488"/>
          <p14:tracePt t="44765" x="3419475" y="1731963"/>
          <p14:tracePt t="44802" x="3411538" y="1714500"/>
          <p14:tracePt t="44814" x="3394075" y="1697038"/>
          <p14:tracePt t="44833" x="3330575" y="1679575"/>
          <p14:tracePt t="44865" x="3276600" y="1670050"/>
          <p14:tracePt t="44897" x="3259138" y="1670050"/>
          <p14:tracePt t="44906" x="3205163" y="1670050"/>
          <p14:tracePt t="44930" x="3152775" y="1670050"/>
          <p14:tracePt t="44962" x="3062288" y="1670050"/>
          <p14:tracePt t="44975" x="3036888" y="1660525"/>
          <p14:tracePt t="44997" x="2928938" y="1633538"/>
          <p14:tracePt t="45029" x="2884488" y="1625600"/>
          <p14:tracePt t="45037" x="2867025" y="1625600"/>
          <p14:tracePt t="45064" x="2813050" y="1616075"/>
          <p14:tracePt t="45097" x="2803525" y="1616075"/>
          <p14:tracePt t="46048" x="2813050" y="1616075"/>
          <p14:tracePt t="46123" x="2813050" y="1625600"/>
          <p14:tracePt t="46356" x="2822575" y="1625600"/>
          <p14:tracePt t="46447" x="2813050" y="1633538"/>
          <p14:tracePt t="47268" x="2803525" y="1633538"/>
          <p14:tracePt t="47279" x="2786063" y="1633538"/>
          <p14:tracePt t="47304" x="2751138" y="1652588"/>
          <p14:tracePt t="47336" x="2714625" y="1660525"/>
          <p14:tracePt t="47349" x="2697163" y="1660525"/>
          <p14:tracePt t="47371" x="2625725" y="1660525"/>
          <p14:tracePt t="47403" x="2581275" y="1660525"/>
          <p14:tracePt t="47411" x="2554288" y="1660525"/>
          <p14:tracePt t="47438" x="2509838" y="1679575"/>
          <p14:tracePt t="47470" x="2482850" y="1697038"/>
          <p14:tracePt t="47473" x="2465388" y="1704975"/>
          <p14:tracePt t="47538" x="2455863" y="1714500"/>
          <p14:tracePt t="47563" x="2446338" y="1714500"/>
          <p14:tracePt t="47582" x="2438400" y="1714500"/>
          <p14:tracePt t="47605" x="2428875" y="1714500"/>
          <p14:tracePt t="47637" x="2438400" y="1714500"/>
          <p14:tracePt t="47736" x="2455863" y="1714500"/>
          <p14:tracePt t="47755" x="2473325" y="1714500"/>
          <p14:tracePt t="47772" x="2544763" y="1724025"/>
          <p14:tracePt t="47805" x="2571750" y="1724025"/>
          <p14:tracePt t="47816" x="2608263" y="1724025"/>
          <p14:tracePt t="47839" x="2687638" y="1724025"/>
          <p14:tracePt t="47871" x="2705100" y="1724025"/>
          <p14:tracePt t="47878" x="2741613" y="1724025"/>
          <p14:tracePt t="47906" x="2813050" y="1724025"/>
          <p14:tracePt t="47939" x="2894013" y="1724025"/>
          <p14:tracePt t="47958" x="3000375" y="1741488"/>
          <p14:tracePt t="47978" x="3054350" y="1751013"/>
          <p14:tracePt t="48006" x="3062288" y="1751013"/>
          <p14:tracePt t="48038" x="3071813" y="1751013"/>
          <p14:tracePt t="48042" x="3081338" y="1751013"/>
          <p14:tracePt t="48073" x="3089275" y="1751013"/>
          <p14:tracePt t="51298" x="3098800" y="1751013"/>
          <p14:tracePt t="52275" x="3108325" y="1751013"/>
          <p14:tracePt t="54049" x="3116263" y="1751013"/>
          <p14:tracePt t="54088" x="3125788" y="1751013"/>
          <p14:tracePt t="54229" x="3133725" y="1751013"/>
          <p14:tracePt t="55288" x="3143250" y="1751013"/>
          <p14:tracePt t="55682" x="3152775" y="1751013"/>
          <p14:tracePt t="56227" x="3160713" y="1751013"/>
          <p14:tracePt t="56624" x="3170238" y="1758950"/>
          <p14:tracePt t="56765" x="3179763" y="1758950"/>
          <p14:tracePt t="56855" x="3187700" y="1758950"/>
          <p14:tracePt t="57012" x="3197225" y="1758950"/>
          <p14:tracePt t="57867" x="3205163" y="1758950"/>
          <p14:tracePt t="58182" x="3214688" y="1758950"/>
          <p14:tracePt t="58206" x="3241675" y="1758950"/>
          <p14:tracePt t="58224" x="3276600" y="1758950"/>
          <p14:tracePt t="58244" x="3286125" y="1758950"/>
          <p14:tracePt t="58255" x="3303588" y="1758950"/>
          <p14:tracePt t="58274" x="3322638" y="1758950"/>
          <p14:tracePt t="58286" x="3357563" y="1758950"/>
          <p14:tracePt t="58305" x="3375025" y="1758950"/>
          <p14:tracePt t="58317" x="3411538" y="1758950"/>
          <p14:tracePt t="58337" x="3429000" y="1758950"/>
          <p14:tracePt t="58347" x="3465513" y="1758950"/>
          <p14:tracePt t="58366" x="3490913" y="1758950"/>
          <p14:tracePt t="58378" x="3517900" y="1751013"/>
          <p14:tracePt t="58397" x="3536950" y="1741488"/>
          <p14:tracePt t="58410" x="3554413" y="1731963"/>
          <p14:tracePt t="58428" x="3562350" y="1731963"/>
          <p14:tracePt t="58446" x="3544888" y="1731963"/>
          <p14:tracePt t="59170" x="3517900" y="1731963"/>
          <p14:tracePt t="59218" x="3509963" y="1731963"/>
          <p14:tracePt t="59230" x="3473450" y="1724025"/>
          <p14:tracePt t="59248" x="3465513" y="1724025"/>
          <p14:tracePt t="59260" x="3446463" y="1724025"/>
          <p14:tracePt t="59278" x="3438525" y="1724025"/>
          <p14:tracePt t="59289" x="3402013" y="1724025"/>
          <p14:tracePt t="59309" x="3357563" y="1714500"/>
          <p14:tracePt t="59327" x="3340100" y="1704975"/>
          <p14:tracePt t="59339" x="3313113" y="1704975"/>
          <p14:tracePt t="59359" x="3295650" y="1697038"/>
          <p14:tracePt t="59371" x="3276600" y="1697038"/>
          <p14:tracePt t="59390" x="3268663" y="1697038"/>
          <p14:tracePt t="59549" x="3268663" y="1704975"/>
          <p14:tracePt t="63798" x="3259138" y="1704975"/>
          <p14:tracePt t="64233" x="3259138" y="1697038"/>
          <p14:tracePt t="64277" x="3241675" y="1697038"/>
          <p14:tracePt t="64340" x="3187700" y="1697038"/>
          <p14:tracePt t="64359" x="3179763" y="1697038"/>
          <p14:tracePt t="64370" x="3133725" y="1687513"/>
          <p14:tracePt t="64390" x="3044825" y="1660525"/>
          <p14:tracePt t="64422" x="3027363" y="1652588"/>
          <p14:tracePt t="64433" x="2965450" y="1625600"/>
          <p14:tracePt t="64456" x="2955925" y="1625600"/>
          <p14:tracePt t="64488" x="3017838" y="1608138"/>
          <p14:tracePt t="64610" x="3054350" y="1598613"/>
          <p14:tracePt t="64622" x="3116263" y="1589088"/>
          <p14:tracePt t="64640" x="3143250" y="1589088"/>
          <p14:tracePt t="64656" x="3251200" y="1581150"/>
          <p14:tracePt t="64688" x="3303588" y="1571625"/>
          <p14:tracePt t="64702" x="3340100" y="1571625"/>
          <p14:tracePt t="64723" x="3455988" y="1571625"/>
          <p14:tracePt t="64755" x="3581400" y="1571625"/>
          <p14:tracePt t="64787" x="3608388" y="1581150"/>
          <p14:tracePt t="64795" x="3768725" y="1598613"/>
          <p14:tracePt t="64827" x="3840163" y="1616075"/>
          <p14:tracePt t="64857" x="3902075" y="1616075"/>
          <p14:tracePt t="64889" x="3956050" y="1625600"/>
          <p14:tracePt t="64920" x="4037013" y="1633538"/>
          <p14:tracePt t="64925" x="4143375" y="1643063"/>
          <p14:tracePt t="64957" x="4197350" y="1652588"/>
          <p14:tracePt t="64989" x="4259263" y="1660525"/>
          <p14:tracePt t="65002" x="4348163" y="1679575"/>
          <p14:tracePt t="65036" x="4375150" y="1679575"/>
          <p14:tracePt t="65057" x="4402138" y="1687513"/>
          <p14:tracePt t="65089" x="4411663" y="1687513"/>
          <p14:tracePt t="65121" x="4411663" y="1697038"/>
          <p14:tracePt t="65128" x="4419600" y="1697038"/>
          <p14:tracePt t="65160" x="4456113" y="1697038"/>
          <p14:tracePt t="65191" x="4465638" y="1697038"/>
          <p14:tracePt t="65223" x="4473575" y="1697038"/>
          <p14:tracePt t="65266" x="4465638" y="1687513"/>
          <p14:tracePt t="67048" x="4465638" y="1679575"/>
        </p14:tracePtLst>
      </p14:laserTraceLst>
    </p:ext>
  </p:extLs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Predefined Main Thread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133148" y="4210050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029200" y="1275318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038600" y="2286000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2" name="Straight Arrow Connector 51"/>
          <p:cNvCxnSpPr>
            <a:stCxn id="25" idx="0"/>
            <a:endCxn id="26" idx="2"/>
          </p:cNvCxnSpPr>
          <p:nvPr/>
        </p:nvCxnSpPr>
        <p:spPr>
          <a:xfrm flipV="1">
            <a:off x="2514148" y="2905641"/>
            <a:ext cx="629102" cy="1304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5" idx="0"/>
          </p:cNvCxnSpPr>
          <p:nvPr/>
        </p:nvCxnSpPr>
        <p:spPr>
          <a:xfrm flipV="1">
            <a:off x="2514148" y="2905642"/>
            <a:ext cx="4487406" cy="13044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6258379" y="2357179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70" name="Straight Arrow Connector 69"/>
          <p:cNvCxnSpPr/>
          <p:nvPr/>
        </p:nvCxnSpPr>
        <p:spPr>
          <a:xfrm flipH="1" flipV="1">
            <a:off x="2743200" y="1742324"/>
            <a:ext cx="471715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55" idx="0"/>
            <a:endCxn id="30" idx="2"/>
          </p:cNvCxnSpPr>
          <p:nvPr/>
        </p:nvCxnSpPr>
        <p:spPr>
          <a:xfrm flipH="1" flipV="1">
            <a:off x="5867400" y="1676400"/>
            <a:ext cx="1019629" cy="6807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3748314" y="1066800"/>
            <a:ext cx="1219200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316719" y="4038600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28171" y="1086705"/>
            <a:ext cx="1219200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647371" y="1260804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5448300" y="3892550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>
            <a:stCxn id="24" idx="1"/>
          </p:cNvCxnSpPr>
          <p:nvPr/>
        </p:nvCxnSpPr>
        <p:spPr>
          <a:xfrm flipH="1">
            <a:off x="2875870" y="4362450"/>
            <a:ext cx="1792966" cy="12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357414" y="4933950"/>
            <a:ext cx="4000500" cy="609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Each thread has a stack of method calls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90071" y="5631542"/>
            <a:ext cx="4000500" cy="609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A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call to a method M</a:t>
            </a:r>
            <a:r>
              <a:rPr lang="en-US" baseline="30000" dirty="0">
                <a:latin typeface="Calibri" pitchFamily="34" charset="0"/>
                <a:cs typeface="Calibri" pitchFamily="34" charset="0"/>
              </a:rPr>
              <a:t>2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by M</a:t>
            </a:r>
            <a:r>
              <a:rPr lang="en-US" baseline="30000" dirty="0">
                <a:latin typeface="Calibri" pitchFamily="34" charset="0"/>
                <a:cs typeface="Calibri" pitchFamily="34" charset="0"/>
              </a:rPr>
              <a:t>1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gets pushed on top of the call to M</a:t>
            </a:r>
            <a:r>
              <a:rPr lang="en-US" baseline="30000" dirty="0" smtClean="0">
                <a:latin typeface="Calibri" pitchFamily="34" charset="0"/>
                <a:cs typeface="Calibri" pitchFamily="34" charset="0"/>
              </a:rPr>
              <a:t>1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which blocks </a:t>
            </a:r>
            <a:endParaRPr lang="en-US" baseline="30000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81000" y="6284685"/>
            <a:ext cx="4000500" cy="609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The call  to M</a:t>
            </a:r>
            <a:r>
              <a:rPr lang="en-US" baseline="30000" dirty="0" smtClean="0">
                <a:latin typeface="Calibri" pitchFamily="34" charset="0"/>
                <a:cs typeface="Calibri" pitchFamily="34" charset="0"/>
              </a:rPr>
              <a:t>2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is popped when it returns, allowing M</a:t>
            </a:r>
            <a:r>
              <a:rPr lang="en-US" baseline="30000" dirty="0" smtClean="0">
                <a:latin typeface="Calibri" pitchFamily="34" charset="0"/>
                <a:cs typeface="Calibri" pitchFamily="34" charset="0"/>
              </a:rPr>
              <a:t>1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to continue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705350" y="4829692"/>
            <a:ext cx="4000500" cy="80184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Creating a new thread means asking a Thread object to create a new stack so no blocking occurs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4705350" y="5696856"/>
            <a:ext cx="4000500" cy="100874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  <a:sym typeface="Wingdings" pitchFamily="2" charset="2"/>
              </a:rPr>
              <a:t> Must specify  to (the constructor of) the Thread object the first method call in the stack (method + parameters + object)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668836" y="4191000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417353" y="3160031"/>
            <a:ext cx="4000500" cy="74204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  <a:sym typeface="Wingdings" pitchFamily="2" charset="2"/>
              </a:rPr>
              <a:t>How to specify a method as a parameter?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10967117"/>
      </p:ext>
    </p:extLst>
  </p:cSld>
  <p:clrMapOvr>
    <a:masterClrMapping/>
  </p:clrMapOvr>
  <p:transition advTm="41599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8" grpId="0" animBg="1"/>
      <p:bldP spid="41" grpId="0" animBg="1"/>
      <p:bldP spid="42" grpId="0" animBg="1"/>
      <p:bldP spid="45" grpId="0" animBg="1"/>
      <p:bldP spid="47" grpId="0" animBg="1"/>
      <p:bldP spid="27" grpId="0" animBg="1"/>
    </p:bldLst>
  </p:timing>
  <p:extLst>
    <p:ext uri="{3A86A75C-4F4B-4683-9AE1-C65F6400EC91}">
      <p14:laserTraceLst xmlns:p14="http://schemas.microsoft.com/office/powerpoint/2010/main">
        <p14:tracePtLst>
          <p14:tracePt t="1994" x="4465638" y="1687513"/>
          <p14:tracePt t="2745" x="4473575" y="1687513"/>
          <p14:tracePt t="2770" x="4483100" y="1697038"/>
          <p14:tracePt t="2802" x="4491038" y="1697038"/>
          <p14:tracePt t="2837" x="4500563" y="1704975"/>
          <p14:tracePt t="2850" x="4537075" y="1724025"/>
          <p14:tracePt t="2878" x="4581525" y="1751013"/>
          <p14:tracePt t="2912" x="4652963" y="1776413"/>
          <p14:tracePt t="2945" x="4732338" y="1822450"/>
          <p14:tracePt t="2977" x="5037138" y="1928813"/>
          <p14:tracePt t="3011" x="5322888" y="2027238"/>
          <p14:tracePt t="3045" x="5751513" y="2214563"/>
          <p14:tracePt t="3078" x="6323013" y="2465388"/>
          <p14:tracePt t="3111" x="6823075" y="2724150"/>
          <p14:tracePt t="3145" x="7126288" y="2894013"/>
          <p14:tracePt t="3178" x="8027988" y="3419475"/>
          <p14:tracePt t="3216" x="8537575" y="3697288"/>
          <p14:tracePt t="3245" x="8643938" y="3768725"/>
          <p14:tracePt t="3279" x="8983663" y="3929063"/>
          <p14:tracePt t="3313" x="9134475" y="4108450"/>
          <p14:tracePt t="3346" x="9134475" y="4286250"/>
          <p14:tracePt t="3379" x="9134475" y="4446588"/>
          <p14:tracePt t="3412" x="9134475" y="4625975"/>
          <p14:tracePt t="3445" x="9134475" y="4670425"/>
          <p14:tracePt t="3479" x="9126538" y="4670425"/>
          <p14:tracePt t="3524" x="9134475" y="4670425"/>
          <p14:tracePt t="3592" x="9134475" y="4660900"/>
          <p14:tracePt t="3679" x="9134475" y="4652963"/>
          <p14:tracePt t="3779" x="9134475" y="4643438"/>
          <p14:tracePt t="3889" x="9134475" y="4633913"/>
          <p14:tracePt t="3915" x="9134475" y="4625975"/>
          <p14:tracePt t="3995" x="9134475" y="4616450"/>
          <p14:tracePt t="4060" x="9134475" y="4608513"/>
          <p14:tracePt t="4122" x="9134475" y="4598988"/>
          <p14:tracePt t="4347" x="9126538" y="4616450"/>
          <p14:tracePt t="4779" x="9109075" y="4652963"/>
          <p14:tracePt t="4798" x="9090025" y="4679950"/>
          <p14:tracePt t="4817" x="9018588" y="4741863"/>
          <p14:tracePt t="4852" x="8858250" y="4840288"/>
          <p14:tracePt t="4884" x="8545513" y="4965700"/>
          <p14:tracePt t="4918" x="8062913" y="5126038"/>
          <p14:tracePt t="4950" x="7688263" y="5251450"/>
          <p14:tracePt t="4984" x="7412038" y="5340350"/>
          <p14:tracePt t="5017" x="6823075" y="5510213"/>
          <p14:tracePt t="5051" x="6340475" y="5608638"/>
          <p14:tracePt t="5084" x="5965825" y="5697538"/>
          <p14:tracePt t="5117" x="5751513" y="5732463"/>
          <p14:tracePt t="5151" x="5518150" y="5768975"/>
          <p14:tracePt t="5185" x="5214938" y="5786438"/>
          <p14:tracePt t="5218" x="4822825" y="5795963"/>
          <p14:tracePt t="5252" x="4633913" y="5795963"/>
          <p14:tracePt t="5286" x="4411663" y="5803900"/>
          <p14:tracePt t="5319" x="4205288" y="5803900"/>
          <p14:tracePt t="5351" x="4081463" y="5795963"/>
          <p14:tracePt t="5385" x="3919538" y="5786438"/>
          <p14:tracePt t="5419" x="3776663" y="5786438"/>
          <p14:tracePt t="5452" x="3751263" y="5786438"/>
          <p14:tracePt t="5486" x="3660775" y="5768975"/>
          <p14:tracePt t="5519" x="3500438" y="5697538"/>
          <p14:tracePt t="5557" x="3411538" y="5661025"/>
          <p14:tracePt t="5591" x="3394075" y="5653088"/>
          <p14:tracePt t="5619" x="3160713" y="5562600"/>
          <p14:tracePt t="5652" x="3017838" y="5483225"/>
          <p14:tracePt t="5686" x="2973388" y="5456238"/>
          <p14:tracePt t="5693" x="2894013" y="5394325"/>
          <p14:tracePt t="5726" x="2822575" y="5313363"/>
          <p14:tracePt t="5753" x="2732088" y="5197475"/>
          <p14:tracePt t="5787" x="2643188" y="5081588"/>
          <p14:tracePt t="5819" x="2598738" y="4991100"/>
          <p14:tracePt t="5822" x="2536825" y="4857750"/>
          <p14:tracePt t="5856" x="2473325" y="4724400"/>
          <p14:tracePt t="5887" x="2446338" y="4670425"/>
          <p14:tracePt t="5919" x="2428875" y="4643438"/>
          <p14:tracePt t="5951" x="2419350" y="4625975"/>
          <p14:tracePt t="5962" x="2419350" y="4608513"/>
          <p14:tracePt t="5996" x="2428875" y="4572000"/>
          <p14:tracePt t="6020" x="2473325" y="4456113"/>
          <p14:tracePt t="6054" x="2490788" y="4429125"/>
          <p14:tracePt t="6086" x="2500313" y="4429125"/>
          <p14:tracePt t="6120" x="2536825" y="4429125"/>
          <p14:tracePt t="6154" x="2554288" y="4429125"/>
          <p14:tracePt t="6164" x="2608263" y="4456113"/>
          <p14:tracePt t="6198" x="2633663" y="4465638"/>
          <p14:tracePt t="6220" x="2616200" y="4473575"/>
          <p14:tracePt t="6305" x="2571750" y="4491038"/>
          <p14:tracePt t="6324" x="2465388" y="4500563"/>
          <p14:tracePt t="6354" x="2357438" y="4510088"/>
          <p14:tracePt t="6386" x="2295525" y="4518025"/>
          <p14:tracePt t="6420" x="2268538" y="4527550"/>
          <p14:tracePt t="6433" x="2241550" y="4537075"/>
          <p14:tracePt t="6468" x="2187575" y="4545013"/>
          <p14:tracePt t="6488" x="2133600" y="4554538"/>
          <p14:tracePt t="6522" x="2116138" y="4554538"/>
          <p14:tracePt t="6555" x="2098675" y="4562475"/>
          <p14:tracePt t="6576" x="2098675" y="4572000"/>
          <p14:tracePt t="6704" x="2116138" y="4572000"/>
          <p14:tracePt t="6857" x="2133600" y="4572000"/>
          <p14:tracePt t="6937" x="2143125" y="4572000"/>
          <p14:tracePt t="6949" x="2197100" y="4572000"/>
          <p14:tracePt t="6968" x="2224088" y="4572000"/>
          <p14:tracePt t="7002" x="2224088" y="4581525"/>
          <p14:tracePt t="7217" x="2251075" y="4589463"/>
          <p14:tracePt t="7394" x="2268538" y="4589463"/>
          <p14:tracePt t="7406" x="2303463" y="4589463"/>
          <p14:tracePt t="7426" x="2322513" y="4589463"/>
          <p14:tracePt t="7457" x="2366963" y="4589463"/>
          <p14:tracePt t="7491" x="2411413" y="4598988"/>
          <p14:tracePt t="7524" x="2509838" y="4598988"/>
          <p14:tracePt t="7558" x="2527300" y="4598988"/>
          <p14:tracePt t="7591" x="2544763" y="4598988"/>
          <p14:tracePt t="7625" x="2554288" y="4598988"/>
          <p14:tracePt t="7658" x="2562225" y="4598988"/>
          <p14:tracePt t="7691" x="2571750" y="4598988"/>
          <p14:tracePt t="7813" x="2581275" y="4598988"/>
          <p14:tracePt t="7971" x="2589213" y="4598988"/>
          <p14:tracePt t="7991" x="2598738" y="4598988"/>
          <p14:tracePt t="8001" x="2625725" y="4589463"/>
          <p14:tracePt t="8026" x="2687638" y="4545013"/>
          <p14:tracePt t="8059" x="2732088" y="4518025"/>
          <p14:tracePt t="8070" x="2759075" y="4491038"/>
          <p14:tracePt t="8092" x="2901950" y="4375150"/>
          <p14:tracePt t="8126" x="3027363" y="4259263"/>
          <p14:tracePt t="8131" x="3081338" y="4214813"/>
          <p14:tracePt t="8159" x="3357563" y="3919538"/>
          <p14:tracePt t="8195" x="3446463" y="3803650"/>
          <p14:tracePt t="8227" x="3581400" y="3652838"/>
          <p14:tracePt t="8260" x="3732213" y="3438525"/>
          <p14:tracePt t="8293" x="3830638" y="3268663"/>
          <p14:tracePt t="8327" x="3938588" y="2919413"/>
          <p14:tracePt t="8360" x="3956050" y="2822575"/>
          <p14:tracePt t="8365" x="4000500" y="2517775"/>
          <p14:tracePt t="8393" x="4017963" y="2322513"/>
          <p14:tracePt t="8427" x="4010025" y="2098675"/>
          <p14:tracePt t="8462" x="3813175" y="1465263"/>
          <p14:tracePt t="8495" x="3751263" y="1295400"/>
          <p14:tracePt t="8527" x="3660775" y="1143000"/>
          <p14:tracePt t="8562" x="3562350" y="1009650"/>
          <p14:tracePt t="8594" x="3527425" y="982663"/>
          <p14:tracePt t="8629" x="3429000" y="965200"/>
          <p14:tracePt t="8661" x="3367088" y="955675"/>
          <p14:tracePt t="8694" x="3259138" y="955675"/>
          <p14:tracePt t="8694" x="3205163" y="973138"/>
          <p14:tracePt t="8729" x="3062288" y="1027113"/>
          <p14:tracePt t="8761" x="2938463" y="1098550"/>
          <p14:tracePt t="8796" x="2840038" y="1187450"/>
          <p14:tracePt t="8828" x="2768600" y="1250950"/>
          <p14:tracePt t="8863" x="2643188" y="1357313"/>
          <p14:tracePt t="8863" x="2625725" y="1374775"/>
          <p14:tracePt t="8898" x="2554288" y="1446213"/>
          <p14:tracePt t="8929" x="2490788" y="1544638"/>
          <p14:tracePt t="8963" x="2411413" y="1679575"/>
          <p14:tracePt t="8997" x="2384425" y="1731963"/>
          <p14:tracePt t="9030" x="2357438" y="1795463"/>
          <p14:tracePt t="9066" x="2357438" y="1839913"/>
          <p14:tracePt t="9076" x="2357438" y="1847850"/>
          <p14:tracePt t="9097" x="2357438" y="1901825"/>
          <p14:tracePt t="9130" x="2374900" y="1990725"/>
          <p14:tracePt t="9165" x="2419350" y="2081213"/>
          <p14:tracePt t="9197" x="2490788" y="2160588"/>
          <p14:tracePt t="9231" x="2517775" y="2197100"/>
          <p14:tracePt t="9264" x="2652713" y="2276475"/>
          <p14:tracePt t="9298" x="2679700" y="2303463"/>
          <p14:tracePt t="9309" x="2795588" y="2347913"/>
          <p14:tracePt t="9331" x="2982913" y="2401888"/>
          <p14:tracePt t="9364" x="3179763" y="2482850"/>
          <p14:tracePt t="9398" x="3375025" y="2536825"/>
          <p14:tracePt t="9432" x="3536950" y="2581275"/>
          <p14:tracePt t="9465" x="3679825" y="2608263"/>
          <p14:tracePt t="9498" x="3990975" y="2633663"/>
          <p14:tracePt t="9532" x="4116388" y="2643188"/>
          <p14:tracePt t="9565" x="4348163" y="2670175"/>
          <p14:tracePt t="9599" x="4554538" y="2679700"/>
          <p14:tracePt t="9632" x="4687888" y="2679700"/>
          <p14:tracePt t="9665" x="4822825" y="2679700"/>
          <p14:tracePt t="9699" x="4956175" y="2679700"/>
          <p14:tracePt t="9732" x="5089525" y="2679700"/>
          <p14:tracePt t="9766" x="5268913" y="2679700"/>
          <p14:tracePt t="9799" x="5348288" y="2679700"/>
          <p14:tracePt t="9832" x="5367338" y="2679700"/>
          <p14:tracePt t="9847" x="5375275" y="2679700"/>
          <p14:tracePt t="9866" x="5438775" y="2679700"/>
          <p14:tracePt t="9900" x="5491163" y="2679700"/>
          <p14:tracePt t="9934" x="5537200" y="2670175"/>
          <p14:tracePt t="9966" x="5634038" y="2643188"/>
          <p14:tracePt t="10000" x="5653088" y="2643188"/>
          <p14:tracePt t="10084" x="5661025" y="2643188"/>
          <p14:tracePt t="10157" x="5670550" y="2643188"/>
          <p14:tracePt t="10176" x="5680075" y="2643188"/>
          <p14:tracePt t="10188" x="5705475" y="2643188"/>
          <p14:tracePt t="10207" x="5715000" y="2643188"/>
          <p14:tracePt t="10238" x="5732463" y="2643188"/>
          <p14:tracePt t="10267" x="5759450" y="2643188"/>
          <p14:tracePt t="10300" x="5768975" y="2643188"/>
          <p14:tracePt t="10328" x="5776913" y="2643188"/>
          <p14:tracePt t="10381" x="5786438" y="2643188"/>
          <p14:tracePt t="10407" x="5795963" y="2643188"/>
          <p14:tracePt t="10521" x="5803900" y="2643188"/>
          <p14:tracePt t="10556" x="5813425" y="2643188"/>
          <p14:tracePt t="10613" x="5830888" y="2643188"/>
          <p14:tracePt t="10659" x="5840413" y="2652713"/>
          <p14:tracePt t="10745" x="5857875" y="2652713"/>
          <p14:tracePt t="10771" x="5867400" y="2652713"/>
          <p14:tracePt t="10816" x="5875338" y="2652713"/>
          <p14:tracePt t="10835" x="5884863" y="2652713"/>
          <p14:tracePt t="10886" x="5902325" y="2652713"/>
          <p14:tracePt t="10917" x="5911850" y="2652713"/>
          <p14:tracePt t="10929" x="5919788" y="2660650"/>
          <p14:tracePt t="10947" x="5946775" y="2660650"/>
          <p14:tracePt t="10973" x="5973763" y="2670175"/>
          <p14:tracePt t="11003" x="6010275" y="2679700"/>
          <p14:tracePt t="11036" x="6072188" y="2697163"/>
          <p14:tracePt t="11069" x="6116638" y="2714625"/>
          <p14:tracePt t="11074" x="6134100" y="2714625"/>
          <p14:tracePt t="11103" x="6251575" y="2741613"/>
          <p14:tracePt t="11136" x="6276975" y="2741613"/>
          <p14:tracePt t="11170" x="6303963" y="2741613"/>
          <p14:tracePt t="11203" x="6357938" y="2741613"/>
          <p14:tracePt t="11238" x="6394450" y="2741613"/>
          <p14:tracePt t="11270" x="6456363" y="2751138"/>
          <p14:tracePt t="11303" x="6465888" y="2751138"/>
          <p14:tracePt t="11308" x="6483350" y="2751138"/>
          <p14:tracePt t="11337" x="6500813" y="2759075"/>
          <p14:tracePt t="11370" x="6510338" y="2759075"/>
          <p14:tracePt t="11404" x="6518275" y="2759075"/>
          <p14:tracePt t="11437" x="6527800" y="2759075"/>
          <p14:tracePt t="11731" x="6537325" y="2759075"/>
          <p14:tracePt t="11940" x="6554788" y="2759075"/>
          <p14:tracePt t="11969" x="6562725" y="2759075"/>
          <p14:tracePt t="11980" x="6599238" y="2768600"/>
          <p14:tracePt t="12005" x="6786563" y="2830513"/>
          <p14:tracePt t="12039" x="6902450" y="2867025"/>
          <p14:tracePt t="12072" x="7000875" y="2901950"/>
          <p14:tracePt t="12106" x="7215188" y="2965450"/>
          <p14:tracePt t="12139" x="7456488" y="3044825"/>
          <p14:tracePt t="12174" x="7545388" y="3089275"/>
          <p14:tracePt t="12206" x="7670800" y="3133725"/>
          <p14:tracePt t="12240" x="7724775" y="3152775"/>
          <p14:tracePt t="12273" x="7912100" y="3232150"/>
          <p14:tracePt t="12307" x="8116888" y="3313113"/>
          <p14:tracePt t="12340" x="8269288" y="3367088"/>
          <p14:tracePt t="12373" x="8385175" y="3402013"/>
          <p14:tracePt t="12407" x="8466138" y="3438525"/>
          <p14:tracePt t="12412" x="8582025" y="3473450"/>
          <p14:tracePt t="12441" x="8688388" y="3517900"/>
          <p14:tracePt t="12474" x="8724900" y="3536950"/>
          <p14:tracePt t="12507" x="8769350" y="3562350"/>
          <p14:tracePt t="12541" x="8777288" y="3562350"/>
          <p14:tracePt t="12576" x="8796338" y="3571875"/>
          <p14:tracePt t="12607" x="8786813" y="3562350"/>
          <p14:tracePt t="12641" x="8751888" y="3517900"/>
          <p14:tracePt t="12675" x="8705850" y="3482975"/>
          <p14:tracePt t="12708" x="8634413" y="3411538"/>
          <p14:tracePt t="12741" x="8412163" y="3205163"/>
          <p14:tracePt t="12774" x="8134350" y="2955925"/>
          <p14:tracePt t="12808" x="7813675" y="2660650"/>
          <p14:tracePt t="12841" x="7589838" y="2490788"/>
          <p14:tracePt t="12875" x="7402513" y="2401888"/>
          <p14:tracePt t="12909" x="7340600" y="2401888"/>
          <p14:tracePt t="12942" x="7296150" y="2419350"/>
          <p14:tracePt t="12959" x="7286625" y="2419350"/>
          <p14:tracePt t="12975" x="7232650" y="2446338"/>
          <p14:tracePt t="12992" x="7188200" y="2473325"/>
          <p14:tracePt t="13009" x="7037388" y="2517775"/>
          <p14:tracePt t="13042" x="7018338" y="2527300"/>
          <p14:tracePt t="13076" x="7000875" y="2544763"/>
          <p14:tracePt t="13098" x="6983413" y="2589213"/>
          <p14:tracePt t="13117" x="6965950" y="2616200"/>
          <p14:tracePt t="13128" x="6956425" y="2670175"/>
          <p14:tracePt t="13147" x="6956425" y="2697163"/>
          <p14:tracePt t="13159" x="6965950" y="2768600"/>
          <p14:tracePt t="13177" x="6991350" y="2822575"/>
          <p14:tracePt t="13194" x="7054850" y="2919413"/>
          <p14:tracePt t="13209" x="7126288" y="3044825"/>
          <p14:tracePt t="13242" x="7134225" y="3044825"/>
          <p14:tracePt t="13253" x="7134225" y="3054350"/>
          <p14:tracePt t="13272" x="7153275" y="3071813"/>
          <p14:tracePt t="13284" x="7161213" y="3081338"/>
          <p14:tracePt t="13303" x="7188200" y="3108325"/>
          <p14:tracePt t="13321" x="7205663" y="3108325"/>
          <p14:tracePt t="13365" x="7224713" y="3098800"/>
          <p14:tracePt t="13410" x="7224713" y="3081338"/>
          <p14:tracePt t="13429" x="7224713" y="3062288"/>
          <p14:tracePt t="13473" x="7180263" y="3000375"/>
          <p14:tracePt t="13491" x="7153275" y="2973388"/>
          <p14:tracePt t="13503" x="7134225" y="2938463"/>
          <p14:tracePt t="13523" x="7116763" y="2928938"/>
          <p14:tracePt t="13534" x="7108825" y="2911475"/>
          <p14:tracePt t="13556" x="7099300" y="2911475"/>
          <p14:tracePt t="13589" x="7089775" y="2911475"/>
          <p14:tracePt t="13698" x="7081838" y="2911475"/>
          <p14:tracePt t="14058" x="7072313" y="2911475"/>
          <p14:tracePt t="14125" x="7037388" y="2919413"/>
          <p14:tracePt t="14154" x="7000875" y="2919413"/>
          <p14:tracePt t="14166" x="6911975" y="2928938"/>
          <p14:tracePt t="14185" x="6867525" y="2928938"/>
          <p14:tracePt t="14196" x="6786563" y="2955925"/>
          <p14:tracePt t="14216" x="6769100" y="2955925"/>
          <p14:tracePt t="14226" x="6688138" y="2973388"/>
          <p14:tracePt t="14246" x="6527800" y="3017838"/>
          <p14:tracePt t="14264" x="6446838" y="3036888"/>
          <p14:tracePt t="14276" x="6188075" y="3098800"/>
          <p14:tracePt t="14296" x="6089650" y="3116263"/>
          <p14:tracePt t="14307" x="5946775" y="3160713"/>
          <p14:tracePt t="14325" x="5894388" y="3179763"/>
          <p14:tracePt t="14337" x="5786438" y="3214688"/>
          <p14:tracePt t="14357" x="5759450" y="3224213"/>
          <p14:tracePt t="14368" x="5653088" y="3276600"/>
          <p14:tracePt t="14387" x="5554663" y="3313113"/>
          <p14:tracePt t="14406" x="5518150" y="3330575"/>
          <p14:tracePt t="14418" x="5438775" y="3367088"/>
          <p14:tracePt t="14437" x="5402263" y="3402013"/>
          <p14:tracePt t="14463" x="5375275" y="3419475"/>
          <p14:tracePt t="14483" x="5357813" y="3446463"/>
          <p14:tracePt t="14494" x="5313363" y="3490913"/>
          <p14:tracePt t="14513" x="5241925" y="3581400"/>
          <p14:tracePt t="14547" x="5224463" y="3598863"/>
          <p14:tracePt t="14573" x="5232400" y="3598863"/>
          <p14:tracePt t="14701" x="5268913" y="3598863"/>
          <p14:tracePt t="14719" x="5286375" y="3598863"/>
          <p14:tracePt t="14730" x="5330825" y="3598863"/>
          <p14:tracePt t="14749" x="5348288" y="3598863"/>
          <p14:tracePt t="14761" x="5367338" y="3598863"/>
          <p14:tracePt t="14780" x="5419725" y="3598863"/>
          <p14:tracePt t="14799" x="5438775" y="3598863"/>
          <p14:tracePt t="14811" x="5473700" y="3598863"/>
          <p14:tracePt t="14831" x="5483225" y="3598863"/>
          <p14:tracePt t="14856" x="5483225" y="3589338"/>
          <p14:tracePt t="15033" x="5483225" y="3581400"/>
          <p14:tracePt t="15046" x="5483225" y="3571875"/>
          <p14:tracePt t="15065" x="5483225" y="3562350"/>
          <p14:tracePt t="15109" x="5473700" y="3554413"/>
          <p14:tracePt t="15254" x="5473700" y="3544888"/>
          <p14:tracePt t="15630" x="5483225" y="3554413"/>
          <p14:tracePt t="16357" x="5500688" y="3562350"/>
          <p14:tracePt t="16369" x="5510213" y="3562350"/>
          <p14:tracePt t="16398" x="5527675" y="3562350"/>
          <p14:tracePt t="16449" x="5537200" y="3562350"/>
          <p14:tracePt t="16460" x="5562600" y="3562350"/>
          <p14:tracePt t="16479" x="5589588" y="3571875"/>
          <p14:tracePt t="16492" x="5599113" y="3571875"/>
          <p14:tracePt t="16510" x="5616575" y="3571875"/>
          <p14:tracePt t="16564" x="5634038" y="3571875"/>
          <p14:tracePt t="16571" x="5661025" y="3571875"/>
          <p14:tracePt t="16590" x="5680075" y="3571875"/>
          <p14:tracePt t="16621" x="5688013" y="3571875"/>
          <p14:tracePt t="16633" x="5705475" y="3571875"/>
          <p14:tracePt t="16663" x="5732463" y="3571875"/>
          <p14:tracePt t="16683" x="5741988" y="3571875"/>
          <p14:tracePt t="16713" x="5786438" y="3571875"/>
          <p14:tracePt t="16733" x="5795963" y="3571875"/>
          <p14:tracePt t="16744" x="5840413" y="3571875"/>
          <p14:tracePt t="16764" x="5857875" y="3571875"/>
          <p14:tracePt t="16775" x="5929313" y="3589338"/>
          <p14:tracePt t="16794" x="5946775" y="3598863"/>
          <p14:tracePt t="16807" x="6010275" y="3616325"/>
          <p14:tracePt t="16826" x="6027738" y="3625850"/>
          <p14:tracePt t="16839" x="6081713" y="3633788"/>
          <p14:tracePt t="16856" x="6116638" y="3633788"/>
          <p14:tracePt t="16870" x="6180138" y="3643313"/>
          <p14:tracePt t="16887" x="6205538" y="3643313"/>
          <p14:tracePt t="16921" x="6224588" y="3643313"/>
          <p14:tracePt t="16933" x="6276975" y="3633788"/>
          <p14:tracePt t="16951" x="6313488" y="3625850"/>
          <p14:tracePt t="16963" x="6348413" y="3616325"/>
          <p14:tracePt t="16981" x="6375400" y="3608388"/>
          <p14:tracePt t="16993" x="6394450" y="3608388"/>
          <p14:tracePt t="17020" x="6419850" y="3608388"/>
          <p14:tracePt t="17032" x="6456363" y="3608388"/>
          <p14:tracePt t="17044" x="6527800" y="3608388"/>
          <p14:tracePt t="17063" x="6589713" y="3608388"/>
          <p14:tracePt t="17089" x="6626225" y="3608388"/>
          <p14:tracePt t="17108" x="6653213" y="3608388"/>
          <p14:tracePt t="17120" x="6715125" y="3616325"/>
          <p14:tracePt t="17141" x="6769100" y="3616325"/>
          <p14:tracePt t="17166" x="6786563" y="3616325"/>
          <p14:tracePt t="17198" x="6796088" y="3616325"/>
          <p14:tracePt t="17217" x="6804025" y="3616325"/>
          <p14:tracePt t="17229" x="6840538" y="3616325"/>
          <p14:tracePt t="17247" x="6848475" y="3616325"/>
          <p14:tracePt t="17259" x="6867525" y="3616325"/>
          <p14:tracePt t="17278" x="6894513" y="3616325"/>
          <p14:tracePt t="17297" x="6902450" y="3616325"/>
          <p14:tracePt t="17309" x="6956425" y="3616325"/>
          <p14:tracePt t="17328" x="6965950" y="3616325"/>
          <p14:tracePt t="17340" x="7010400" y="3616325"/>
          <p14:tracePt t="17358" x="7027863" y="3616325"/>
          <p14:tracePt t="17370" x="7072313" y="3616325"/>
          <p14:tracePt t="17389" x="7089775" y="3608388"/>
          <p14:tracePt t="17404" x="7126288" y="3598863"/>
          <p14:tracePt t="17421" x="7180263" y="3581400"/>
          <p14:tracePt t="17439" x="7188200" y="3581400"/>
          <p14:tracePt t="17454" x="7232650" y="3562350"/>
          <p14:tracePt t="17470" x="7251700" y="3544888"/>
          <p14:tracePt t="17487" x="7304088" y="3527425"/>
          <p14:tracePt t="17504" x="7304088" y="3517900"/>
          <p14:tracePt t="17521" x="7323138" y="3509963"/>
          <p14:tracePt t="17537" x="7340600" y="3509963"/>
          <p14:tracePt t="17564" x="7348538" y="3509963"/>
          <p14:tracePt t="17575" x="7367588" y="3500438"/>
          <p14:tracePt t="17594" x="7375525" y="3500438"/>
          <p14:tracePt t="17606" x="7402513" y="3500438"/>
          <p14:tracePt t="17625" x="7419975" y="3500438"/>
          <p14:tracePt t="17638" x="7429500" y="3500438"/>
          <p14:tracePt t="17667" x="7446963" y="3500438"/>
          <p14:tracePt t="17686" x="7473950" y="3490913"/>
          <p14:tracePt t="17705" x="7491413" y="3490913"/>
          <p14:tracePt t="17716" x="7527925" y="3490913"/>
          <p14:tracePt t="17735" x="7554913" y="3490913"/>
          <p14:tracePt t="17747" x="7599363" y="3482975"/>
          <p14:tracePt t="17766" x="7616825" y="3482975"/>
          <p14:tracePt t="17806" x="7634288" y="3473450"/>
          <p14:tracePt t="17816" x="7653338" y="3473450"/>
          <p14:tracePt t="17829" x="7670800" y="3465513"/>
          <p14:tracePt t="17840" x="7715250" y="3455988"/>
          <p14:tracePt t="17859" x="7742238" y="3455988"/>
          <p14:tracePt t="17878" x="7759700" y="3455988"/>
          <p14:tracePt t="17890" x="7786688" y="3446463"/>
          <p14:tracePt t="17909" x="7804150" y="3446463"/>
          <p14:tracePt t="17935" x="7840663" y="3438525"/>
          <p14:tracePt t="17955" x="7867650" y="3438525"/>
          <p14:tracePt t="17967" x="7902575" y="3438525"/>
          <p14:tracePt t="17986" x="7947025" y="3429000"/>
          <p14:tracePt t="18007" x="7983538" y="3419475"/>
          <p14:tracePt t="18017" x="8045450" y="3419475"/>
          <p14:tracePt t="18035" x="8062913" y="3419475"/>
          <p14:tracePt t="18047" x="8108950" y="3411538"/>
          <p14:tracePt t="18066" x="8126413" y="3411538"/>
          <p14:tracePt t="18077" x="8153400" y="3411538"/>
          <p14:tracePt t="18097" x="8170863" y="3411538"/>
          <p14:tracePt t="18109" x="8180388" y="3411538"/>
          <p14:tracePt t="18128" x="8188325" y="3411538"/>
          <p14:tracePt t="18155" x="8197850" y="3411538"/>
          <p14:tracePt t="18189" x="8134350" y="3411538"/>
          <p14:tracePt t="18679" x="8099425" y="3411538"/>
          <p14:tracePt t="18692" x="8010525" y="3429000"/>
          <p14:tracePt t="18710" x="7991475" y="3429000"/>
          <p14:tracePt t="18722" x="7947025" y="3438525"/>
          <p14:tracePt t="18742" x="7920038" y="3446463"/>
          <p14:tracePt t="18752" x="7831138" y="3455988"/>
          <p14:tracePt t="18772" x="7661275" y="3482975"/>
          <p14:tracePt t="18793" x="7572375" y="3490913"/>
          <p14:tracePt t="18802" x="7375525" y="3527425"/>
          <p14:tracePt t="18821" x="7304088" y="3536950"/>
          <p14:tracePt t="18832" x="7215188" y="3544888"/>
          <p14:tracePt t="18851" x="7188200" y="3554413"/>
          <p14:tracePt t="18863" x="7099300" y="3571875"/>
          <p14:tracePt t="18882" x="7054850" y="3581400"/>
          <p14:tracePt t="18894" x="6929438" y="3608388"/>
          <p14:tracePt t="18913" x="6813550" y="3633788"/>
          <p14:tracePt t="18931" x="6759575" y="3652838"/>
          <p14:tracePt t="18944" x="6670675" y="3679825"/>
          <p14:tracePt t="18962" x="6634163" y="3687763"/>
          <p14:tracePt t="18975" x="6510338" y="3724275"/>
          <p14:tracePt t="18992" x="6429375" y="3751263"/>
          <p14:tracePt t="19009" x="6232525" y="3803650"/>
          <p14:tracePt t="19026" x="6215063" y="3813175"/>
          <p14:tracePt t="19043" x="6134100" y="3840163"/>
          <p14:tracePt t="19059" x="6072188" y="3867150"/>
          <p14:tracePt t="19076" x="6054725" y="3884613"/>
          <p14:tracePt t="19093" x="6000750" y="3902075"/>
          <p14:tracePt t="19109" x="5902325" y="3946525"/>
          <p14:tracePt t="19126" x="5822950" y="3990975"/>
          <p14:tracePt t="19143" x="5680075" y="4044950"/>
          <p14:tracePt t="19160" x="5537200" y="4116388"/>
          <p14:tracePt t="19176" x="5510213" y="4133850"/>
          <p14:tracePt t="19195" x="5446713" y="4160838"/>
          <p14:tracePt t="19210" x="5419725" y="4170363"/>
          <p14:tracePt t="19227" x="5367338" y="4205288"/>
          <p14:tracePt t="19244" x="5367338" y="4214813"/>
          <p14:tracePt t="19263" x="5348288" y="4224338"/>
          <p14:tracePt t="19277" x="5348288" y="4241800"/>
          <p14:tracePt t="19293" x="5348288" y="4276725"/>
          <p14:tracePt t="19310" x="5348288" y="4313238"/>
          <p14:tracePt t="19327" x="5348288" y="4340225"/>
          <p14:tracePt t="19344" x="5367338" y="4402138"/>
          <p14:tracePt t="19360" x="5367338" y="4429125"/>
          <p14:tracePt t="19383" x="5384800" y="4473575"/>
          <p14:tracePt t="19401" x="5394325" y="4491038"/>
          <p14:tracePt t="19412" x="5429250" y="4554538"/>
          <p14:tracePt t="19432" x="5446713" y="4572000"/>
          <p14:tracePt t="19450" x="5473700" y="4598988"/>
          <p14:tracePt t="19462" x="5510213" y="4652963"/>
          <p14:tracePt t="19481" x="5518150" y="4660900"/>
          <p14:tracePt t="19494" x="5554663" y="4714875"/>
          <p14:tracePt t="19511" x="5562600" y="4732338"/>
          <p14:tracePt t="19527" x="5608638" y="4786313"/>
          <p14:tracePt t="19546" x="5661025" y="4830763"/>
          <p14:tracePt t="19561" x="5688013" y="4848225"/>
          <p14:tracePt t="19578" x="5732463" y="4894263"/>
          <p14:tracePt t="19594" x="5751513" y="4911725"/>
          <p14:tracePt t="19611" x="5803900" y="4956175"/>
          <p14:tracePt t="19627" x="5813425" y="4965700"/>
          <p14:tracePt t="19644" x="5902325" y="5018088"/>
          <p14:tracePt t="19661" x="5938838" y="5045075"/>
          <p14:tracePt t="19678" x="6018213" y="5089525"/>
          <p14:tracePt t="19695" x="6081713" y="5133975"/>
          <p14:tracePt t="19714" x="6161088" y="5160963"/>
          <p14:tracePt t="19733" x="6188075" y="5180013"/>
          <p14:tracePt t="19745" x="6259513" y="5197475"/>
          <p14:tracePt t="19763" x="6313488" y="5197475"/>
          <p14:tracePt t="19794" x="6375400" y="5197475"/>
          <p14:tracePt t="19821" x="6446838" y="5197475"/>
          <p14:tracePt t="19840" x="6537325" y="5197475"/>
          <p14:tracePt t="19859" x="6554788" y="5197475"/>
          <p14:tracePt t="19870" x="6616700" y="5187950"/>
          <p14:tracePt t="19890" x="6626225" y="5187950"/>
          <p14:tracePt t="19902" x="6670675" y="5160963"/>
          <p14:tracePt t="19921" x="6688138" y="5160963"/>
          <p14:tracePt t="19934" x="6705600" y="5143500"/>
          <p14:tracePt t="19952" x="6732588" y="5126038"/>
          <p14:tracePt t="19963" x="6777038" y="5089525"/>
          <p14:tracePt t="19984" x="6796088" y="5089525"/>
          <p14:tracePt t="19996" x="6840538" y="5037138"/>
          <p14:tracePt t="20014" x="6858000" y="5027613"/>
          <p14:tracePt t="20029" x="6894513" y="4973638"/>
          <p14:tracePt t="20046" x="6902450" y="4965700"/>
          <p14:tracePt t="20062" x="6929438" y="4902200"/>
          <p14:tracePt t="20079" x="6938963" y="4884738"/>
          <p14:tracePt t="20096" x="6956425" y="4830763"/>
          <p14:tracePt t="20112" x="6973888" y="4786313"/>
          <p14:tracePt t="20129" x="6973888" y="4759325"/>
          <p14:tracePt t="20146" x="6991350" y="4714875"/>
          <p14:tracePt t="20162" x="7000875" y="4687888"/>
          <p14:tracePt t="20184" x="7010400" y="4633913"/>
          <p14:tracePt t="20203" x="7010400" y="4616450"/>
          <p14:tracePt t="20215" x="7018338" y="4554538"/>
          <p14:tracePt t="20234" x="7018338" y="4537075"/>
          <p14:tracePt t="20246" x="7018338" y="4491038"/>
          <p14:tracePt t="20264" x="7018338" y="4438650"/>
          <p14:tracePt t="20283" x="7018338" y="4411663"/>
          <p14:tracePt t="20296" x="7010400" y="4357688"/>
          <p14:tracePt t="20313" x="7010400" y="4348163"/>
          <p14:tracePt t="20330" x="7000875" y="4303713"/>
          <p14:tracePt t="20346" x="6991350" y="4276725"/>
          <p14:tracePt t="20378" x="6991350" y="4268788"/>
          <p14:tracePt t="21491" x="6991350" y="4259263"/>
          <p14:tracePt t="22233" x="6983413" y="4259263"/>
          <p14:tracePt t="22936" x="6973888" y="4251325"/>
          <p14:tracePt t="22968" x="6973888" y="4241800"/>
          <p14:tracePt t="23191" x="6973888" y="4232275"/>
          <p14:tracePt t="24491" x="6973888" y="4224338"/>
          <p14:tracePt t="24573" x="6973888" y="4214813"/>
          <p14:tracePt t="24780" x="6965950" y="4214813"/>
          <p14:tracePt t="25032" x="6956425" y="4214813"/>
          <p14:tracePt t="25058" x="6946900" y="4214813"/>
          <p14:tracePt t="25090" x="6938963" y="4214813"/>
          <p14:tracePt t="25123" x="6929438" y="4214813"/>
          <p14:tracePt t="25136" x="6911975" y="4214813"/>
          <p14:tracePt t="25154" x="6894513" y="4214813"/>
          <p14:tracePt t="25173" x="6884988" y="4214813"/>
          <p14:tracePt t="25203" x="6875463" y="4214813"/>
          <p14:tracePt t="25230" x="6867525" y="4214813"/>
          <p14:tracePt t="25250" x="6848475" y="4214813"/>
          <p14:tracePt t="25261" x="6823075" y="4214813"/>
          <p14:tracePt t="25282" x="6813550" y="4214813"/>
          <p14:tracePt t="25307" x="6796088" y="4214813"/>
          <p14:tracePt t="25326" x="6786563" y="4214813"/>
          <p14:tracePt t="25372" x="6777038" y="4214813"/>
          <p14:tracePt t="25468" x="6759575" y="4214813"/>
          <p14:tracePt t="25487" x="6751638" y="4214813"/>
          <p14:tracePt t="25622" x="6742113" y="4214813"/>
          <p14:tracePt t="25705" x="6732588" y="4214813"/>
          <p14:tracePt t="25798" x="6724650" y="4214813"/>
          <p14:tracePt t="25848" x="6715125" y="4214813"/>
          <p14:tracePt t="25892" x="6688138" y="4214813"/>
          <p14:tracePt t="25911" x="6670675" y="4214813"/>
          <p14:tracePt t="25938" x="6653213" y="4214813"/>
          <p14:tracePt t="25956" x="6643688" y="4214813"/>
          <p14:tracePt t="25968" x="6626225" y="4214813"/>
          <p14:tracePt t="25987" x="6572250" y="4205288"/>
          <p14:tracePt t="26006" x="6537325" y="4205288"/>
          <p14:tracePt t="26031" x="6527800" y="4205288"/>
          <p14:tracePt t="26051" x="6500813" y="4205288"/>
          <p14:tracePt t="26062" x="6465888" y="4205288"/>
          <p14:tracePt t="26082" x="6411913" y="4205288"/>
          <p14:tracePt t="26099" x="6384925" y="4205288"/>
          <p14:tracePt t="26111" x="6330950" y="4197350"/>
          <p14:tracePt t="26130" x="6323013" y="4197350"/>
          <p14:tracePt t="26141" x="6286500" y="4197350"/>
          <p14:tracePt t="26161" x="6259513" y="4197350"/>
          <p14:tracePt t="26172" x="6205538" y="4197350"/>
          <p14:tracePt t="26192" x="6143625" y="4205288"/>
          <p14:tracePt t="26211" x="6099175" y="4205288"/>
          <p14:tracePt t="26236" x="6089650" y="4214813"/>
          <p14:tracePt t="26255" x="6081713" y="4214813"/>
          <p14:tracePt t="26267" x="6054725" y="4224338"/>
          <p14:tracePt t="26287" x="6037263" y="4224338"/>
          <p14:tracePt t="26299" x="6000750" y="4224338"/>
          <p14:tracePt t="26318" x="5973763" y="4224338"/>
          <p14:tracePt t="26330" x="5938838" y="4232275"/>
          <p14:tracePt t="26348" x="5884863" y="4232275"/>
          <p14:tracePt t="26366" x="5848350" y="4232275"/>
          <p14:tracePt t="26397" x="5830888" y="4232275"/>
          <p14:tracePt t="26409" x="5795963" y="4241800"/>
          <p14:tracePt t="26430" x="5786438" y="4241800"/>
          <p14:tracePt t="26440" x="5751513" y="4259263"/>
          <p14:tracePt t="26459" x="5732463" y="4259263"/>
          <p14:tracePt t="26471" x="5715000" y="4276725"/>
          <p14:tracePt t="26490" x="5697538" y="4286250"/>
          <p14:tracePt t="26525" x="5688013" y="4295775"/>
          <p14:tracePt t="26536" x="5661025" y="4313238"/>
          <p14:tracePt t="26556" x="5643563" y="4313238"/>
          <p14:tracePt t="26568" x="5634038" y="4322763"/>
          <p14:tracePt t="26587" x="5616575" y="4330700"/>
          <p14:tracePt t="26599" x="5599113" y="4340225"/>
          <p14:tracePt t="26619" x="5589588" y="4348163"/>
          <p14:tracePt t="26632" x="5572125" y="4348163"/>
          <p14:tracePt t="26649" x="5572125" y="4357688"/>
          <p14:tracePt t="26665" x="5554663" y="4357688"/>
          <p14:tracePt t="26682" x="5537200" y="4367213"/>
          <p14:tracePt t="26699" x="5527675" y="4375150"/>
          <p14:tracePt t="26716" x="5518150" y="4375150"/>
          <p14:tracePt t="26732" x="5491163" y="4375150"/>
          <p14:tracePt t="26749" x="5473700" y="4384675"/>
          <p14:tracePt t="26766" x="5465763" y="4394200"/>
          <p14:tracePt t="26782" x="5446713" y="4402138"/>
          <p14:tracePt t="26799" x="5438775" y="4402138"/>
          <p14:tracePt t="26816" x="5419725" y="4411663"/>
          <p14:tracePt t="26833" x="5411788" y="4411663"/>
          <p14:tracePt t="26849" x="5394325" y="4411663"/>
          <p14:tracePt t="26866" x="5375275" y="4419600"/>
          <p14:tracePt t="26887" x="5348288" y="4419600"/>
          <p14:tracePt t="26918" x="5340350" y="4429125"/>
          <p14:tracePt t="26929" x="5322888" y="4429125"/>
          <p14:tracePt t="26947" x="5322888" y="4438650"/>
          <p14:tracePt t="26958" x="5303838" y="4438650"/>
          <p14:tracePt t="26978" x="5276850" y="4438650"/>
          <p14:tracePt t="27011" x="5251450" y="4446588"/>
          <p14:tracePt t="27036" x="5241925" y="4446588"/>
          <p14:tracePt t="27075" x="5224463" y="4446588"/>
          <p14:tracePt t="27105" x="5224463" y="4456113"/>
          <p14:tracePt t="27197" x="5214938" y="4456113"/>
          <p14:tracePt t="27233" x="5205413" y="4456113"/>
          <p14:tracePt t="27308" x="5197475" y="4456113"/>
          <p14:tracePt t="27341" x="5187950" y="4456113"/>
          <p14:tracePt t="27401" x="5180013" y="4456113"/>
          <p14:tracePt t="27499" x="5170488" y="4456113"/>
          <p14:tracePt t="27573" x="5160963" y="4456113"/>
          <p14:tracePt t="27763" x="5153025" y="4456113"/>
          <p14:tracePt t="28064" x="5133975" y="4456113"/>
          <p14:tracePt t="28142" x="5116513" y="4456113"/>
          <p14:tracePt t="28154" x="5081588" y="4465638"/>
          <p14:tracePt t="28172" x="5062538" y="4473575"/>
          <p14:tracePt t="28184" x="5027613" y="4483100"/>
          <p14:tracePt t="28203" x="4973638" y="4500563"/>
          <p14:tracePt t="28222" x="4919663" y="4510088"/>
          <p14:tracePt t="28236" x="4867275" y="4527550"/>
          <p14:tracePt t="28247" x="4732338" y="4537075"/>
          <p14:tracePt t="28267" x="4697413" y="4545013"/>
          <p14:tracePt t="28279" x="4598988" y="4545013"/>
          <p14:tracePt t="28297" x="4518025" y="4554538"/>
          <p14:tracePt t="28319" x="4500563" y="4554538"/>
          <p14:tracePt t="28330" x="4473575" y="4554538"/>
          <p14:tracePt t="28342" x="4411663" y="4562475"/>
          <p14:tracePt t="28362" x="4384675" y="4562475"/>
          <p14:tracePt t="28374" x="4303713" y="4572000"/>
          <p14:tracePt t="28396" x="4276725" y="4581525"/>
          <p14:tracePt t="28408" x="4214813" y="4581525"/>
          <p14:tracePt t="28427" x="4197350" y="4589463"/>
          <p14:tracePt t="28438" x="4143375" y="4598988"/>
          <p14:tracePt t="28456" x="4116388" y="4598988"/>
          <p14:tracePt t="28471" x="4044950" y="4608513"/>
          <p14:tracePt t="28488" x="4027488" y="4608513"/>
          <p14:tracePt t="28504" x="3973513" y="4608513"/>
          <p14:tracePt t="28523" x="3938588" y="4616450"/>
          <p14:tracePt t="28538" x="3884613" y="4616450"/>
          <p14:tracePt t="28554" x="3822700" y="4616450"/>
          <p14:tracePt t="28571" x="3795713" y="4616450"/>
          <p14:tracePt t="28587" x="3705225" y="4616450"/>
          <p14:tracePt t="28604" x="3643313" y="4616450"/>
          <p14:tracePt t="28621" x="3536950" y="4598988"/>
          <p14:tracePt t="28638" x="3500438" y="4598988"/>
          <p14:tracePt t="28654" x="3429000" y="4572000"/>
          <p14:tracePt t="28671" x="3402013" y="4572000"/>
          <p14:tracePt t="28688" x="3340100" y="4562475"/>
          <p14:tracePt t="28688" x="3313113" y="4562475"/>
          <p14:tracePt t="28705" x="3259138" y="4554538"/>
          <p14:tracePt t="28724" x="3232150" y="4554538"/>
          <p14:tracePt t="28738" x="3170238" y="4537075"/>
          <p14:tracePt t="28755" x="3116263" y="4518025"/>
          <p14:tracePt t="28785" x="3081338" y="4510088"/>
          <p14:tracePt t="28803" x="3054350" y="4510088"/>
          <p14:tracePt t="28816" x="3027363" y="4500563"/>
          <p14:tracePt t="28828" x="2973388" y="4491038"/>
          <p14:tracePt t="28849" x="2955925" y="4483100"/>
          <p14:tracePt t="28875" x="2938463" y="4473575"/>
          <p14:tracePt t="28887" x="2901950" y="4473575"/>
          <p14:tracePt t="28898" x="2894013" y="4473575"/>
          <p14:tracePt t="28911" x="2884488" y="4473575"/>
          <p14:tracePt t="28929" x="2884488" y="4465638"/>
          <p14:tracePt t="28941" x="2874963" y="4465638"/>
          <p14:tracePt t="28994" x="2874963" y="4473575"/>
          <p14:tracePt t="29367" x="2874963" y="4483100"/>
          <p14:tracePt t="29743" x="2874963" y="4491038"/>
          <p14:tracePt t="29761" x="2874963" y="4500563"/>
          <p14:tracePt t="32491" x="2894013" y="4500563"/>
          <p14:tracePt t="33316" x="2911475" y="4500563"/>
          <p14:tracePt t="33328" x="3000375" y="4500563"/>
          <p14:tracePt t="33347" x="3098800" y="4500563"/>
          <p14:tracePt t="33369" x="3536950" y="4554538"/>
          <p14:tracePt t="33403" x="4160838" y="4633913"/>
          <p14:tracePt t="33436" x="4589463" y="4633913"/>
          <p14:tracePt t="33470" x="5813425" y="4598988"/>
          <p14:tracePt t="33503" x="6537325" y="4581525"/>
          <p14:tracePt t="33537" x="7089775" y="4581525"/>
          <p14:tracePt t="33570" x="7813675" y="4608513"/>
          <p14:tracePt t="33603" x="7966075" y="4616450"/>
          <p14:tracePt t="33636" x="8099425" y="4616450"/>
          <p14:tracePt t="33669" x="8447088" y="4633913"/>
          <p14:tracePt t="33678" x="8661400" y="4633913"/>
          <p14:tracePt t="33703" x="8912225" y="4625975"/>
          <p14:tracePt t="33736" x="8983663" y="4616450"/>
          <p14:tracePt t="33741" x="9109075" y="4598988"/>
          <p14:tracePt t="33770" x="9134475" y="4572000"/>
          <p14:tracePt t="33803" x="9134475" y="4554538"/>
          <p14:tracePt t="33832" x="9126538" y="4554538"/>
          <p14:tracePt t="33845" x="9099550" y="4572000"/>
          <p14:tracePt t="33870" x="9090025" y="4581525"/>
          <p14:tracePt t="33903" x="9109075" y="4589463"/>
          <p14:tracePt t="37492" x="9109075" y="4598988"/>
          <p14:tracePt t="37778" x="9082088" y="4598988"/>
          <p14:tracePt t="37825" x="9072563" y="4598988"/>
          <p14:tracePt t="37837" x="9037638" y="4598988"/>
          <p14:tracePt t="37856" x="9018588" y="4598988"/>
          <p14:tracePt t="37882" x="8939213" y="4589463"/>
          <p14:tracePt t="37916" x="8724900" y="4554538"/>
          <p14:tracePt t="37950" x="8528050" y="4500563"/>
          <p14:tracePt t="37983" x="8205788" y="4419600"/>
          <p14:tracePt t="38016" x="7947025" y="4348163"/>
          <p14:tracePt t="38050" x="7697788" y="4286250"/>
          <p14:tracePt t="38083" x="7419975" y="4205288"/>
          <p14:tracePt t="38117" x="7197725" y="4143375"/>
          <p14:tracePt t="38150" x="7018338" y="4108450"/>
          <p14:tracePt t="38157" x="6956425" y="4098925"/>
          <p14:tracePt t="38183" x="6572250" y="4044950"/>
          <p14:tracePt t="38217" x="6251575" y="3956050"/>
          <p14:tracePt t="38250" x="5759450" y="3848100"/>
          <p14:tracePt t="38284" x="5589588" y="3830638"/>
          <p14:tracePt t="38318" x="5411788" y="3822700"/>
          <p14:tracePt t="38351" x="5375275" y="3822700"/>
          <p14:tracePt t="38384" x="5241925" y="3822700"/>
          <p14:tracePt t="38391" x="5205413" y="3822700"/>
          <p14:tracePt t="38417" x="5045075" y="3848100"/>
          <p14:tracePt t="38451" x="4795838" y="3938588"/>
          <p14:tracePt t="38485" x="4652963" y="3990975"/>
          <p14:tracePt t="38518" x="4572000" y="4010025"/>
          <p14:tracePt t="38551" x="4465638" y="4037013"/>
          <p14:tracePt t="38585" x="4394200" y="4054475"/>
          <p14:tracePt t="38618" x="4313238" y="4081463"/>
          <p14:tracePt t="38652" x="4303713" y="4089400"/>
          <p14:tracePt t="38685" x="4276725" y="4152900"/>
          <p14:tracePt t="38718" x="4259263" y="4205288"/>
          <p14:tracePt t="38752" x="4241800" y="4259263"/>
          <p14:tracePt t="38785" x="4241800" y="4313238"/>
          <p14:tracePt t="38820" x="4259263" y="4394200"/>
          <p14:tracePt t="38852" x="4268788" y="4429125"/>
          <p14:tracePt t="38886" x="4295775" y="4483100"/>
          <p14:tracePt t="38919" x="4313238" y="4537075"/>
          <p14:tracePt t="38952" x="4357688" y="4581525"/>
          <p14:tracePt t="38986" x="4375150" y="4608513"/>
          <p14:tracePt t="39036" x="4384675" y="4616450"/>
          <p14:tracePt t="39056" x="4394200" y="4625975"/>
          <p14:tracePt t="39086" x="4384675" y="4608513"/>
          <p14:tracePt t="39170" x="4384675" y="4598988"/>
          <p14:tracePt t="39318" x="4375150" y="4589463"/>
          <p14:tracePt t="39331" x="4367213" y="4581525"/>
          <p14:tracePt t="39353" x="4357688" y="4562475"/>
          <p14:tracePt t="39387" x="4357688" y="4554538"/>
          <p14:tracePt t="39399" x="4348163" y="4554538"/>
          <p14:tracePt t="39427" x="4340225" y="4545013"/>
          <p14:tracePt t="39454" x="4303713" y="4518025"/>
          <p14:tracePt t="39487" x="4286250" y="4510088"/>
          <p14:tracePt t="39491" x="4251325" y="4483100"/>
          <p14:tracePt t="39521" x="4187825" y="4456113"/>
          <p14:tracePt t="39554" x="4116388" y="4419600"/>
          <p14:tracePt t="39588" x="4062413" y="4402138"/>
          <p14:tracePt t="39621" x="4027488" y="4394200"/>
          <p14:tracePt t="39655" x="3965575" y="4384675"/>
          <p14:tracePt t="39688" x="3902075" y="4384675"/>
          <p14:tracePt t="39721" x="3830638" y="4384675"/>
          <p14:tracePt t="39755" x="3714750" y="4375150"/>
          <p14:tracePt t="39789" x="3598863" y="4375150"/>
          <p14:tracePt t="39822" x="3544888" y="4375150"/>
          <p14:tracePt t="39855" x="3490913" y="4375150"/>
          <p14:tracePt t="39869" x="3465513" y="4375150"/>
          <p14:tracePt t="39888" x="3375025" y="4367213"/>
          <p14:tracePt t="39922" x="3340100" y="4367213"/>
          <p14:tracePt t="39955" x="3286125" y="4367213"/>
          <p14:tracePt t="39989" x="3241675" y="4367213"/>
          <p14:tracePt t="40022" x="3160713" y="4357688"/>
          <p14:tracePt t="40056" x="3089275" y="4357688"/>
          <p14:tracePt t="40089" x="3027363" y="4348163"/>
          <p14:tracePt t="40122" x="3000375" y="4348163"/>
          <p14:tracePt t="40124" x="2990850" y="4340225"/>
          <p14:tracePt t="40167" x="2965450" y="4340225"/>
          <p14:tracePt t="40198" x="2955925" y="4340225"/>
          <p14:tracePt t="40222" x="2946400" y="4340225"/>
          <p14:tracePt t="40290" x="2938463" y="4340225"/>
          <p14:tracePt t="40342" x="2928938" y="4340225"/>
          <p14:tracePt t="40447" x="2919413" y="4340225"/>
          <p14:tracePt t="40513" x="2911475" y="4340225"/>
          <p14:tracePt t="40590" x="2884488" y="4340225"/>
          <p14:tracePt t="40609" x="2867025" y="4340225"/>
          <p14:tracePt t="40624" x="2840038" y="4322763"/>
          <p14:tracePt t="40656" x="2822575" y="4313238"/>
          <p14:tracePt t="40685" x="2803525" y="4313238"/>
          <p14:tracePt t="40717" x="2786063" y="4303713"/>
          <p14:tracePt t="40744" x="2768600" y="4295775"/>
          <p14:tracePt t="40768" x="2751138" y="4276725"/>
          <p14:tracePt t="40797" x="2732088" y="4268788"/>
          <p14:tracePt t="40824" x="2643188" y="4187825"/>
          <p14:tracePt t="40857" x="2589213" y="4125913"/>
          <p14:tracePt t="40861" x="2554288" y="4081463"/>
          <p14:tracePt t="40892" x="2446338" y="3965575"/>
          <p14:tracePt t="40925" x="2419350" y="3911600"/>
          <p14:tracePt t="40958" x="2419350" y="3884613"/>
          <p14:tracePt t="41014" x="2419350" y="3840163"/>
          <p14:tracePt t="41033" x="2419350" y="3813175"/>
          <p14:tracePt t="41046" x="2428875" y="3751263"/>
          <p14:tracePt t="41065" x="2428875" y="3732213"/>
          <p14:tracePt t="41092" x="2446338" y="3625850"/>
          <p14:tracePt t="41124" x="2490788" y="3482975"/>
          <p14:tracePt t="41128" x="2571750" y="3268663"/>
          <p14:tracePt t="41159" x="2633663" y="3081338"/>
          <p14:tracePt t="41192" x="2643188" y="3054350"/>
          <p14:tracePt t="41202" x="2687638" y="2938463"/>
          <p14:tracePt t="41226" x="2813050" y="2687638"/>
          <p14:tracePt t="41259" x="2919413" y="2509838"/>
          <p14:tracePt t="41293" x="2955925" y="2411413"/>
          <p14:tracePt t="41327" x="2946400" y="2259013"/>
          <p14:tracePt t="41360" x="2938463" y="2116138"/>
          <p14:tracePt t="41393" x="2946400" y="2054225"/>
          <p14:tracePt t="41427" x="2990850" y="1955800"/>
          <p14:tracePt t="41460" x="3036888" y="1857375"/>
          <p14:tracePt t="41493" x="3071813" y="1795463"/>
          <p14:tracePt t="41527" x="3062288" y="1803400"/>
          <p14:tracePt t="41753" x="3062288" y="1812925"/>
          <p14:tracePt t="41771" x="3054350" y="1839913"/>
          <p14:tracePt t="41803" x="3054350" y="1847850"/>
          <p14:tracePt t="41816" x="3054350" y="1857375"/>
          <p14:tracePt t="41847" x="3054350" y="1866900"/>
          <p14:tracePt t="41866" x="3054350" y="1874838"/>
          <p14:tracePt t="41898" x="3054350" y="1884363"/>
          <p14:tracePt t="41973" x="3054350" y="1893888"/>
          <p14:tracePt t="42054" x="3054350" y="1901825"/>
          <p14:tracePt t="42119" x="3054350" y="1911350"/>
          <p14:tracePt t="42178" x="3054350" y="1919288"/>
          <p14:tracePt t="42245" x="3054350" y="1928813"/>
          <p14:tracePt t="42479" x="3054350" y="1938338"/>
          <p14:tracePt t="42636" x="3062288" y="1938338"/>
          <p14:tracePt t="43139" x="3071813" y="1946275"/>
          <p14:tracePt t="43168" x="3081338" y="1946275"/>
          <p14:tracePt t="43235" x="3098800" y="1946275"/>
          <p14:tracePt t="43260" x="3125788" y="1946275"/>
          <p14:tracePt t="43279" x="3143250" y="1946275"/>
          <p14:tracePt t="43299" x="3187700" y="1946275"/>
          <p14:tracePt t="43332" x="3197225" y="1946275"/>
          <p14:tracePt t="43342" x="3224213" y="1946275"/>
          <p14:tracePt t="43366" x="3276600" y="1946275"/>
          <p14:tracePt t="43400" x="3367088" y="1946275"/>
          <p14:tracePt t="43433" x="3438525" y="1946275"/>
          <p14:tracePt t="43466" x="3562350" y="1946275"/>
          <p14:tracePt t="43500" x="3670300" y="1955800"/>
          <p14:tracePt t="43533" x="3751263" y="1955800"/>
          <p14:tracePt t="43566" x="3813175" y="1965325"/>
          <p14:tracePt t="43600" x="3822700" y="1973263"/>
          <p14:tracePt t="43633" x="3840163" y="1982788"/>
          <p14:tracePt t="43666" x="3848100" y="1982788"/>
          <p14:tracePt t="43691" x="3857625" y="1982788"/>
          <p14:tracePt t="43716" x="3867150" y="1982788"/>
          <p14:tracePt t="60742" x="3867150" y="1973263"/>
          <p14:tracePt t="61188" x="3857625" y="1965325"/>
          <p14:tracePt t="61200" x="3848100" y="1946275"/>
          <p14:tracePt t="61218" x="3848100" y="1955800"/>
          <p14:tracePt t="61250" x="3857625" y="1955800"/>
          <p14:tracePt t="61342" x="3875088" y="1965325"/>
          <p14:tracePt t="61391" x="3884613" y="1965325"/>
          <p14:tracePt t="61437" x="3929063" y="1946275"/>
          <p14:tracePt t="61456" x="3938588" y="1938338"/>
          <p14:tracePt t="61468" x="3990975" y="1893888"/>
          <p14:tracePt t="61487" x="4062413" y="1839913"/>
          <p14:tracePt t="61521" x="4125913" y="1785938"/>
          <p14:tracePt t="61555" x="4251325" y="1679575"/>
          <p14:tracePt t="61588" x="4411663" y="1482725"/>
          <p14:tracePt t="61620" x="4518025" y="1330325"/>
          <p14:tracePt t="61653" x="4527550" y="1312863"/>
          <p14:tracePt t="61658" x="4894263" y="1125538"/>
          <p14:tracePt t="61688" x="5348288" y="1054100"/>
          <p14:tracePt t="61720" x="5562600" y="1027113"/>
          <p14:tracePt t="61723" x="5599113" y="1027113"/>
          <p14:tracePt t="61754" x="5715000" y="1054100"/>
          <p14:tracePt t="61787" x="5776913" y="1081088"/>
          <p14:tracePt t="61796" x="6027738" y="1160463"/>
          <p14:tracePt t="61821" x="6232525" y="1214438"/>
          <p14:tracePt t="61853" x="6259513" y="1223963"/>
          <p14:tracePt t="61858" x="6286500" y="1223963"/>
          <p14:tracePt t="61888" x="6340475" y="1231900"/>
          <p14:tracePt t="61920" x="6402388" y="1241425"/>
          <p14:tracePt t="61927" x="6429375" y="1250950"/>
          <p14:tracePt t="61955" x="6500813" y="1268413"/>
          <p14:tracePt t="61987" x="6500813" y="1295400"/>
          <p14:tracePt t="62048" x="6500813" y="1330325"/>
          <p14:tracePt t="62068" x="6500813" y="1347788"/>
          <p14:tracePt t="62101" x="6500813" y="1357313"/>
          <p14:tracePt t="62122" x="6500813" y="1374775"/>
          <p14:tracePt t="62155" x="6500813" y="1428750"/>
          <p14:tracePt t="62189" x="6500813" y="1446213"/>
          <p14:tracePt t="62193" x="6510338" y="1482725"/>
          <p14:tracePt t="62226" x="6510338" y="1490663"/>
          <p14:tracePt t="62255" x="6465888" y="1490663"/>
          <p14:tracePt t="62742" x="6446838" y="1490663"/>
          <p14:tracePt t="62755" x="6367463" y="1500188"/>
          <p14:tracePt t="62774" x="6232525" y="1509713"/>
          <p14:tracePt t="62807" x="6143625" y="1509713"/>
          <p14:tracePt t="62824" x="5830888" y="1554163"/>
          <p14:tracePt t="62858" x="5608638" y="1581150"/>
          <p14:tracePt t="62891" x="5348288" y="1598613"/>
          <p14:tracePt t="62924" x="4929188" y="1616075"/>
          <p14:tracePt t="62958" x="4572000" y="1616075"/>
          <p14:tracePt t="62993" x="4357688" y="1616075"/>
          <p14:tracePt t="63026" x="4187825" y="1616075"/>
          <p14:tracePt t="63060" x="3990975" y="1643063"/>
          <p14:tracePt t="63092" x="3875088" y="1670050"/>
          <p14:tracePt t="63126" x="3751263" y="1697038"/>
          <p14:tracePt t="63159" x="3554413" y="1724025"/>
          <p14:tracePt t="63194" x="3340100" y="1741488"/>
          <p14:tracePt t="63226" x="3160713" y="1741488"/>
          <p14:tracePt t="63260" x="2965450" y="1741488"/>
          <p14:tracePt t="63292" x="2803525" y="1751013"/>
          <p14:tracePt t="63326" x="2751138" y="1751013"/>
          <p14:tracePt t="63359" x="2732088" y="1751013"/>
          <p14:tracePt t="63393" x="2741613" y="1751013"/>
          <p14:tracePt t="63695" x="2751138" y="1751013"/>
          <p14:tracePt t="63707" x="2759075" y="1751013"/>
          <p14:tracePt t="63727" x="2813050" y="1751013"/>
          <p14:tracePt t="63763" x="2867025" y="1751013"/>
          <p14:tracePt t="63795" x="2938463" y="1751013"/>
          <p14:tracePt t="63828" x="3027363" y="1751013"/>
          <p14:tracePt t="63861" x="3133725" y="1758950"/>
          <p14:tracePt t="63894" x="3152775" y="1776413"/>
          <p14:tracePt t="63928" x="3224213" y="1822450"/>
          <p14:tracePt t="63961" x="3259138" y="1866900"/>
          <p14:tracePt t="63995" x="3276600" y="1901825"/>
          <p14:tracePt t="64028" x="3313113" y="1965325"/>
          <p14:tracePt t="64028" x="3313113" y="1982788"/>
          <p14:tracePt t="64063" x="3330575" y="2036763"/>
          <p14:tracePt t="64096" x="3340100" y="2081213"/>
          <p14:tracePt t="64128" x="3340100" y="2098675"/>
          <p14:tracePt t="64162" x="3340100" y="2116138"/>
          <p14:tracePt t="64195" x="3340100" y="2133600"/>
          <p14:tracePt t="64230" x="3322638" y="2125663"/>
          <p14:tracePt t="64331" x="3322638" y="2116138"/>
          <p14:tracePt t="64343" x="3295650" y="2098675"/>
          <p14:tracePt t="64376" x="3276600" y="2089150"/>
          <p14:tracePt t="64397" x="3232150" y="2054225"/>
          <p14:tracePt t="64432" x="3170238" y="1965325"/>
          <p14:tracePt t="64463" x="3160713" y="1946275"/>
          <p14:tracePt t="64497" x="3143250" y="1928813"/>
          <p14:tracePt t="64530" x="3125788" y="1901825"/>
          <p14:tracePt t="64565" x="3089275" y="1839913"/>
          <p14:tracePt t="64597" x="3071813" y="1812925"/>
          <p14:tracePt t="64632" x="3054350" y="1776413"/>
          <p14:tracePt t="64663" x="3036888" y="1758950"/>
          <p14:tracePt t="64698" x="3027363" y="1758950"/>
          <p14:tracePt t="64759" x="2990850" y="1714500"/>
          <p14:tracePt t="64792" x="2955925" y="1643063"/>
          <p14:tracePt t="64802" x="2946400" y="1643063"/>
          <p14:tracePt t="73991" x="2938463" y="1643063"/>
          <p14:tracePt t="74028" x="2919413" y="1652588"/>
          <p14:tracePt t="74046" x="2911475" y="1652588"/>
          <p14:tracePt t="74111" x="2911475" y="1670050"/>
          <p14:tracePt t="74155" x="2911475" y="1687513"/>
          <p14:tracePt t="74189" x="2911475" y="1704975"/>
          <p14:tracePt t="74269" x="2911475" y="1724025"/>
          <p14:tracePt t="74314" x="2919413" y="1751013"/>
          <p14:tracePt t="74347" x="2928938" y="1768475"/>
          <p14:tracePt t="74359" x="2946400" y="1803400"/>
          <p14:tracePt t="74379" x="2955925" y="1822450"/>
          <p14:tracePt t="74392" x="2982913" y="1866900"/>
          <p14:tracePt t="74426" x="2982913" y="1874838"/>
          <p14:tracePt t="74504" x="2982913" y="1884363"/>
          <p14:tracePt t="74530" x="2982913" y="1893888"/>
          <p14:tracePt t="75491" x="2990850" y="1893888"/>
          <p14:tracePt t="76056" x="3009900" y="1893888"/>
          <p14:tracePt t="76086" x="3036888" y="1893888"/>
          <p14:tracePt t="76106" x="3044825" y="1893888"/>
          <p14:tracePt t="76118" x="3089275" y="1893888"/>
          <p14:tracePt t="76137" x="3116263" y="1884363"/>
          <p14:tracePt t="76164" x="3224213" y="1874838"/>
          <p14:tracePt t="76198" x="3482975" y="1857375"/>
          <p14:tracePt t="76232" x="3679825" y="1857375"/>
          <p14:tracePt t="76265" x="3929063" y="1847850"/>
          <p14:tracePt t="76298" x="4133850" y="1830388"/>
          <p14:tracePt t="76311" x="4232275" y="1830388"/>
          <p14:tracePt t="76331" x="4456113" y="1830388"/>
          <p14:tracePt t="76366" x="4776788" y="1830388"/>
          <p14:tracePt t="76399" x="5259388" y="1830388"/>
          <p14:tracePt t="76432" x="5500688" y="1830388"/>
          <p14:tracePt t="76465" x="5715000" y="1830388"/>
          <p14:tracePt t="76499" x="6000750" y="1830388"/>
          <p14:tracePt t="76532" x="6348413" y="1830388"/>
          <p14:tracePt t="76565" x="6465888" y="1830388"/>
          <p14:tracePt t="76597" x="6491288" y="1830388"/>
          <p14:tracePt t="76605" x="6572250" y="1830388"/>
          <p14:tracePt t="76632" x="6769100" y="1830388"/>
          <p14:tracePt t="76666" x="6858000" y="1830388"/>
          <p14:tracePt t="76699" x="6867525" y="1830388"/>
          <p14:tracePt t="76703" x="6875463" y="1830388"/>
          <p14:tracePt t="76733" x="6867525" y="1830388"/>
          <p14:tracePt t="77204" x="6840538" y="1822450"/>
          <p14:tracePt t="77224" x="6831013" y="1822450"/>
          <p14:tracePt t="77235" x="6786563" y="1812925"/>
          <p14:tracePt t="77268" x="6715125" y="1812925"/>
          <p14:tracePt t="77301" x="6643688" y="1812925"/>
          <p14:tracePt t="77335" x="6518275" y="1803400"/>
          <p14:tracePt t="77368" x="6446838" y="1803400"/>
          <p14:tracePt t="77402" x="6330950" y="1803400"/>
          <p14:tracePt t="77435" x="6242050" y="1803400"/>
          <p14:tracePt t="77468" x="6215063" y="1803400"/>
          <p14:tracePt t="77473" x="6161088" y="1803400"/>
          <p14:tracePt t="77502" x="6054725" y="1803400"/>
          <p14:tracePt t="77536" x="5965825" y="1803400"/>
          <p14:tracePt t="77569" x="5894388" y="1803400"/>
          <p14:tracePt t="77602" x="5867400" y="1803400"/>
          <p14:tracePt t="77614" x="5840413" y="1803400"/>
          <p14:tracePt t="77635" x="5724525" y="1803400"/>
          <p14:tracePt t="77669" x="5661025" y="1803400"/>
          <p14:tracePt t="77702" x="5562600" y="1803400"/>
          <p14:tracePt t="77736" x="5491163" y="1803400"/>
          <p14:tracePt t="77770" x="5419725" y="1803400"/>
          <p14:tracePt t="77803" x="5340350" y="1803400"/>
          <p14:tracePt t="77836" x="5276850" y="1803400"/>
          <p14:tracePt t="77849" x="5241925" y="1803400"/>
          <p14:tracePt t="77869" x="5170488" y="1803400"/>
          <p14:tracePt t="77903" x="5081588" y="1803400"/>
          <p14:tracePt t="77937" x="5054600" y="1803400"/>
          <p14:tracePt t="77970" x="4983163" y="1803400"/>
          <p14:tracePt t="78004" x="4946650" y="1803400"/>
          <p14:tracePt t="78037" x="4875213" y="1812925"/>
          <p14:tracePt t="78070" x="4768850" y="1812925"/>
          <p14:tracePt t="78104" x="4679950" y="1822450"/>
          <p14:tracePt t="78137" x="4608513" y="1830388"/>
          <p14:tracePt t="78172" x="4562475" y="1839913"/>
          <p14:tracePt t="78205" x="4500563" y="1847850"/>
          <p14:tracePt t="78238" x="4456113" y="1847850"/>
          <p14:tracePt t="78272" x="4402138" y="1857375"/>
          <p14:tracePt t="78272" x="4367213" y="1857375"/>
          <p14:tracePt t="78306" x="4313238" y="1866900"/>
          <p14:tracePt t="78339" x="4259263" y="1866900"/>
          <p14:tracePt t="78372" x="4197350" y="1884363"/>
          <p14:tracePt t="78406" x="4116388" y="1893888"/>
          <p14:tracePt t="78439" x="4054475" y="1911350"/>
          <p14:tracePt t="78472" x="3956050" y="1955800"/>
          <p14:tracePt t="78506" x="3848100" y="1990725"/>
          <p14:tracePt t="78540" x="3795713" y="2000250"/>
          <p14:tracePt t="78573" x="3714750" y="2036763"/>
          <p14:tracePt t="78606" x="3633788" y="2054225"/>
          <p14:tracePt t="78640" x="3581400" y="2054225"/>
          <p14:tracePt t="78673" x="3411538" y="2054225"/>
          <p14:tracePt t="78707" x="3251200" y="2044700"/>
          <p14:tracePt t="78740" x="3232150" y="2036763"/>
          <p14:tracePt t="78773" x="3214688" y="2027238"/>
          <p14:tracePt t="78807" x="3152775" y="2009775"/>
          <p14:tracePt t="78840" x="3143250" y="2009775"/>
          <p14:tracePt t="78874" x="3133725" y="2009775"/>
          <p14:tracePt t="78938" x="3133725" y="2000250"/>
          <p14:tracePt t="78950" x="3125788" y="2000250"/>
          <p14:tracePt t="78973" x="3116263" y="2000250"/>
          <p14:tracePt t="79013" x="3108325" y="2000250"/>
          <p14:tracePt t="79089" x="3098800" y="2000250"/>
          <p14:tracePt t="79270" x="3098800" y="1990725"/>
          <p14:tracePt t="80992" x="3108325" y="2000250"/>
          <p14:tracePt t="81183" x="3116263" y="2009775"/>
          <p14:tracePt t="81243" x="3116263" y="2017713"/>
          <p14:tracePt t="81307" x="3133725" y="2027238"/>
          <p14:tracePt t="81338" x="3133725" y="2044700"/>
          <p14:tracePt t="81357" x="3143250" y="2044700"/>
          <p14:tracePt t="81369" x="3152775" y="2062163"/>
          <p14:tracePt t="81387" x="3160713" y="2081213"/>
          <p14:tracePt t="81414" x="3179763" y="2108200"/>
          <p14:tracePt t="81449" x="3251200" y="2205038"/>
          <p14:tracePt t="81482" x="3295650" y="2268538"/>
          <p14:tracePt t="81515" x="3348038" y="2330450"/>
          <p14:tracePt t="81549" x="3402013" y="2393950"/>
          <p14:tracePt t="81582" x="3465513" y="2465388"/>
          <p14:tracePt t="81615" x="3527425" y="2527300"/>
          <p14:tracePt t="81649" x="3598863" y="2625725"/>
          <p14:tracePt t="81682" x="3660775" y="2687638"/>
          <p14:tracePt t="81716" x="3724275" y="2751138"/>
          <p14:tracePt t="81749" x="3840163" y="2884488"/>
          <p14:tracePt t="81783" x="3919538" y="2955925"/>
          <p14:tracePt t="81816" x="4037013" y="3062288"/>
          <p14:tracePt t="81849" x="4125913" y="3160713"/>
          <p14:tracePt t="81883" x="4179888" y="3214688"/>
          <p14:tracePt t="81916" x="4251325" y="3286125"/>
          <p14:tracePt t="81950" x="4268788" y="3303588"/>
          <p14:tracePt t="81954" x="4357688" y="3384550"/>
          <p14:tracePt t="81983" x="4394200" y="3419475"/>
          <p14:tracePt t="82017" x="4446588" y="3465513"/>
          <p14:tracePt t="82033" x="4465638" y="3473450"/>
          <p14:tracePt t="82050" x="4518025" y="3527425"/>
          <p14:tracePt t="82084" x="4581525" y="3581400"/>
          <p14:tracePt t="82117" x="4633913" y="3616325"/>
          <p14:tracePt t="82134" x="4679950" y="3652838"/>
          <p14:tracePt t="82150" x="4697413" y="3670300"/>
          <p14:tracePt t="82167" x="4751388" y="3705225"/>
          <p14:tracePt t="82184" x="4822825" y="3768725"/>
          <p14:tracePt t="82217" x="4938713" y="3857625"/>
          <p14:tracePt t="82251" x="5010150" y="3911600"/>
          <p14:tracePt t="82268" x="5027613" y="3929063"/>
          <p14:tracePt t="82284" x="5081588" y="3983038"/>
          <p14:tracePt t="82301" x="5133975" y="4017963"/>
          <p14:tracePt t="82318" x="5160963" y="4037013"/>
          <p14:tracePt t="82335" x="5180013" y="4054475"/>
          <p14:tracePt t="82351" x="5214938" y="4089400"/>
          <p14:tracePt t="82368" x="5241925" y="4108450"/>
          <p14:tracePt t="82384" x="5286375" y="4143375"/>
          <p14:tracePt t="82401" x="5313363" y="4170363"/>
          <p14:tracePt t="82418" x="5340350" y="4187825"/>
          <p14:tracePt t="82435" x="5357813" y="4214813"/>
          <p14:tracePt t="82451" x="5394325" y="4251325"/>
          <p14:tracePt t="82468" x="5411788" y="4268788"/>
          <p14:tracePt t="82484" x="5473700" y="4330700"/>
          <p14:tracePt t="82502" x="5510213" y="4357688"/>
          <p14:tracePt t="82520" x="5527675" y="4384675"/>
          <p14:tracePt t="82535" x="5537200" y="4394200"/>
          <p14:tracePt t="82552" x="5562600" y="4411663"/>
          <p14:tracePt t="82568" x="5572125" y="4438650"/>
          <p14:tracePt t="82585" x="5608638" y="4465638"/>
          <p14:tracePt t="82602" x="5616575" y="4483100"/>
          <p14:tracePt t="82618" x="5661025" y="4510088"/>
          <p14:tracePt t="82635" x="5670550" y="4527550"/>
          <p14:tracePt t="82652" x="5680075" y="4527550"/>
          <p14:tracePt t="82668" x="5680075" y="4537075"/>
          <p14:tracePt t="82685" x="5680075" y="4545013"/>
          <p14:tracePt t="82721" x="5680075" y="4554538"/>
          <p14:tracePt t="82755" x="5680075" y="4562475"/>
          <p14:tracePt t="82767" x="5680075" y="4581525"/>
          <p14:tracePt t="82786" x="5670550" y="4598988"/>
          <p14:tracePt t="82805" x="5653088" y="4616450"/>
          <p14:tracePt t="82819" x="5634038" y="4643438"/>
          <p14:tracePt t="82837" x="5626100" y="4652963"/>
          <p14:tracePt t="82848" x="5599113" y="4679950"/>
          <p14:tracePt t="82867" x="5589588" y="4697413"/>
          <p14:tracePt t="82879" x="5562600" y="4714875"/>
          <p14:tracePt t="82898" x="5545138" y="4732338"/>
          <p14:tracePt t="82910" x="5510213" y="4759325"/>
          <p14:tracePt t="82929" x="5491163" y="4759325"/>
          <p14:tracePt t="82940" x="5429250" y="4786313"/>
          <p14:tracePt t="82959" x="5367338" y="4795838"/>
          <p14:tracePt t="82978" x="5340350" y="4803775"/>
          <p14:tracePt t="82991" x="5251450" y="4822825"/>
          <p14:tracePt t="83010" x="5197475" y="4830763"/>
          <p14:tracePt t="83022" x="5089525" y="4830763"/>
          <p14:tracePt t="83041" x="5062538" y="4840288"/>
          <p14:tracePt t="83057" x="4857750" y="4822825"/>
          <p14:tracePt t="83072" x="4768850" y="4813300"/>
          <p14:tracePt t="83086" x="4537075" y="4751388"/>
          <p14:tracePt t="83103" x="4456113" y="4714875"/>
          <p14:tracePt t="83119" x="4295775" y="4670425"/>
          <p14:tracePt t="83136" x="4224338" y="4652963"/>
          <p14:tracePt t="83153" x="4071938" y="4608513"/>
          <p14:tracePt t="83170" x="4010025" y="4581525"/>
          <p14:tracePt t="83187" x="3813175" y="4537075"/>
          <p14:tracePt t="83203" x="3759200" y="4518025"/>
          <p14:tracePt t="83220" x="3598863" y="4473575"/>
          <p14:tracePt t="83236" x="3544888" y="4456113"/>
          <p14:tracePt t="83253" x="3473450" y="4429125"/>
          <p14:tracePt t="83270" x="3446463" y="4429125"/>
          <p14:tracePt t="83286" x="3303588" y="4384675"/>
          <p14:tracePt t="83304" x="3224213" y="4367213"/>
          <p14:tracePt t="83322" x="3179763" y="4357688"/>
          <p14:tracePt t="83352" x="3152775" y="4348163"/>
          <p14:tracePt t="83380" x="3133725" y="4340225"/>
          <p14:tracePt t="83400" x="3116263" y="4340225"/>
          <p14:tracePt t="83412" x="3054350" y="4330700"/>
          <p14:tracePt t="83431" x="3036888" y="4330700"/>
          <p14:tracePt t="83443" x="2982913" y="4322763"/>
          <p14:tracePt t="83462" x="2946400" y="4322763"/>
          <p14:tracePt t="83474" x="2901950" y="4313238"/>
          <p14:tracePt t="83493" x="2857500" y="4295775"/>
          <p14:tracePt t="83512" x="2840038" y="4276725"/>
          <p14:tracePt t="83540" x="2795588" y="4268788"/>
          <p14:tracePt t="83559" x="2795588" y="4259263"/>
          <p14:tracePt t="83571" x="2759075" y="4241800"/>
          <p14:tracePt t="83590" x="2751138" y="4241800"/>
          <p14:tracePt t="83602" x="2697163" y="4205288"/>
          <p14:tracePt t="83621" x="2679700" y="4197350"/>
          <p14:tracePt t="83632" x="2633663" y="4170363"/>
          <p14:tracePt t="83652" x="2616200" y="4152900"/>
          <p14:tracePt t="83663" x="2598738" y="4133850"/>
          <p14:tracePt t="83683" x="2544763" y="4062413"/>
          <p14:tracePt t="83716" x="2554288" y="4044950"/>
          <p14:tracePt t="83776" x="2562225" y="4027488"/>
          <p14:tracePt t="83809" x="2581275" y="4017963"/>
          <p14:tracePt t="83820" x="2608263" y="3973513"/>
          <p14:tracePt t="83840" x="2625725" y="3956050"/>
          <p14:tracePt t="83852" x="2660650" y="3875088"/>
          <p14:tracePt t="83873" x="2670175" y="3857625"/>
          <p14:tracePt t="83884" x="2697163" y="3803650"/>
          <p14:tracePt t="83904" x="2714625" y="3786188"/>
          <p14:tracePt t="83916" x="2768600" y="3714750"/>
          <p14:tracePt t="83935" x="2776538" y="3697288"/>
          <p14:tracePt t="83948" x="2813050" y="3670300"/>
          <p14:tracePt t="83967" x="2840038" y="3643313"/>
          <p14:tracePt t="83981" x="2901950" y="3589338"/>
          <p14:tracePt t="83998" x="2919413" y="3571875"/>
          <p14:tracePt t="84011" x="3000375" y="3517900"/>
          <p14:tracePt t="84031" x="3054350" y="3482975"/>
          <p14:tracePt t="84042" x="3133725" y="3419475"/>
          <p14:tracePt t="84060" x="3152775" y="3411538"/>
          <p14:tracePt t="84073" x="3214688" y="3367088"/>
          <p14:tracePt t="84093" x="3232150" y="3357563"/>
          <p14:tracePt t="84118" x="3251200" y="3340100"/>
          <p14:tracePt t="84139" x="3276600" y="3330575"/>
          <p14:tracePt t="84150" x="3330575" y="3286125"/>
          <p14:tracePt t="84169" x="3357563" y="3268663"/>
          <p14:tracePt t="84182" x="3394075" y="3224213"/>
          <p14:tracePt t="84201" x="3419475" y="3187700"/>
          <p14:tracePt t="84212" x="3473450" y="3098800"/>
          <p14:tracePt t="84232" x="3490913" y="3009900"/>
          <p14:tracePt t="84251" x="3490913" y="3000375"/>
          <p14:tracePt t="84264" x="3490913" y="2965450"/>
          <p14:tracePt t="84277" x="3490913" y="2857500"/>
          <p14:tracePt t="84295" x="3500438" y="2830513"/>
          <p14:tracePt t="84307" x="3500438" y="2803525"/>
          <p14:tracePt t="84334" x="3509963" y="2786063"/>
          <p14:tracePt t="84347" x="3509963" y="2732088"/>
          <p14:tracePt t="84359" x="3509963" y="2687638"/>
          <p14:tracePt t="84373" x="3509963" y="2581275"/>
          <p14:tracePt t="84390" x="3509963" y="2544763"/>
          <p14:tracePt t="84407" x="3500438" y="2446338"/>
          <p14:tracePt t="84423" x="3482975" y="2393950"/>
          <p14:tracePt t="84440" x="3465513" y="2295525"/>
          <p14:tracePt t="84457" x="3455988" y="2276475"/>
          <p14:tracePt t="84474" x="3438525" y="2205038"/>
          <p14:tracePt t="84490" x="3429000" y="2187575"/>
          <p14:tracePt t="84507" x="3419475" y="2160588"/>
          <p14:tracePt t="84524" x="3411538" y="2152650"/>
          <p14:tracePt t="84541" x="3402013" y="2133600"/>
          <p14:tracePt t="84557" x="3384550" y="2116138"/>
          <p14:tracePt t="84574" x="3340100" y="2044700"/>
          <p14:tracePt t="84591" x="3295650" y="2000250"/>
          <p14:tracePt t="84610" x="3241675" y="1965325"/>
          <p14:tracePt t="84628" x="3214688" y="1938338"/>
          <p14:tracePt t="84641" x="3108325" y="1893888"/>
          <p14:tracePt t="84660" x="3071813" y="1866900"/>
          <p14:tracePt t="84674" x="2938463" y="1795463"/>
          <p14:tracePt t="84692" x="2867025" y="1758950"/>
          <p14:tracePt t="84708" x="2813050" y="1741488"/>
          <p14:tracePt t="84724" x="2705100" y="1687513"/>
          <p14:tracePt t="84741" x="2670175" y="1679575"/>
          <p14:tracePt t="84758" x="2598738" y="1633538"/>
          <p14:tracePt t="84775" x="2527300" y="1608138"/>
          <p14:tracePt t="84791" x="2500313" y="1608138"/>
          <p14:tracePt t="84808" x="2473325" y="1589088"/>
          <p14:tracePt t="84825" x="2455863" y="1581150"/>
          <p14:tracePt t="84841" x="2401888" y="1562100"/>
          <p14:tracePt t="84858" x="2393950" y="1562100"/>
          <p14:tracePt t="84875" x="2322513" y="1544638"/>
          <p14:tracePt t="84892" x="2286000" y="1544638"/>
          <p14:tracePt t="84910" x="2259013" y="1544638"/>
          <p14:tracePt t="84925" x="2241550" y="1544638"/>
          <p14:tracePt t="84942" x="2214563" y="1536700"/>
          <p14:tracePt t="84958" x="2187575" y="1536700"/>
          <p14:tracePt t="84987" x="2179638" y="1536700"/>
          <p14:tracePt t="85021" x="2170113" y="1536700"/>
          <p14:tracePt t="85095" x="2160588" y="1536700"/>
          <p14:tracePt t="96493" x="2160588" y="1544638"/>
          <p14:tracePt t="96511" x="2160588" y="1554163"/>
          <p14:tracePt t="98992" x="2170113" y="1554163"/>
          <p14:tracePt t="99057" x="2179638" y="1554163"/>
          <p14:tracePt t="99091" x="2179638" y="1562100"/>
          <p14:tracePt t="99103" x="2187575" y="1562100"/>
          <p14:tracePt t="99120" x="2205038" y="1562100"/>
          <p14:tracePt t="99132" x="2259013" y="1562100"/>
          <p14:tracePt t="99152" x="2347913" y="1562100"/>
          <p14:tracePt t="99171" x="2366963" y="1562100"/>
          <p14:tracePt t="99182" x="2419350" y="1562100"/>
          <p14:tracePt t="99202" x="2428875" y="1562100"/>
          <p14:tracePt t="99214" x="2509838" y="1562100"/>
          <p14:tracePt t="99233" x="2562225" y="1571625"/>
          <p14:tracePt t="99246" x="2625725" y="1581150"/>
          <p14:tracePt t="99264" x="2643188" y="1581150"/>
          <p14:tracePt t="99276" x="2652713" y="1581150"/>
          <p14:tracePt t="99295" x="2679700" y="1581150"/>
          <p14:tracePt t="99321" x="2724150" y="1581150"/>
          <p14:tracePt t="99339" x="2768600" y="1581150"/>
          <p14:tracePt t="99359" x="2776538" y="1581150"/>
          <p14:tracePt t="99386" x="2776538" y="1571625"/>
          <p14:tracePt t="99405" x="2786063" y="1571625"/>
          <p14:tracePt t="99485" x="2795588" y="1571625"/>
          <p14:tracePt t="99511" x="2803525" y="1571625"/>
          <p14:tracePt t="99577" x="2830513" y="1571625"/>
          <p14:tracePt t="99589" x="2874963" y="1554163"/>
          <p14:tracePt t="99608" x="2884488" y="1554163"/>
          <p14:tracePt t="99626" x="2894013" y="1544638"/>
          <p14:tracePt t="99652" x="2901950" y="1544638"/>
          <p14:tracePt t="118742" x="2911475" y="1554163"/>
          <p14:tracePt t="119172" x="2911475" y="1562100"/>
          <p14:tracePt t="119184" x="2928938" y="1571625"/>
          <p14:tracePt t="119196" x="2990850" y="1589088"/>
          <p14:tracePt t="119229" x="3143250" y="1633538"/>
          <p14:tracePt t="119262" x="3367088" y="1714500"/>
          <p14:tracePt t="119296" x="3670300" y="1795463"/>
          <p14:tracePt t="119329" x="4251325" y="1928813"/>
          <p14:tracePt t="119363" x="4456113" y="1946275"/>
          <p14:tracePt t="119396" x="4938713" y="2009775"/>
          <p14:tracePt t="119429" x="5554663" y="2071688"/>
          <p14:tracePt t="119463" x="6796088" y="2214563"/>
          <p14:tracePt t="119497" x="7180263" y="2259013"/>
          <p14:tracePt t="119530" x="7402513" y="2276475"/>
          <p14:tracePt t="119566" x="7813675" y="2295525"/>
          <p14:tracePt t="119597" x="8340725" y="2312988"/>
          <p14:tracePt t="119629" x="8609013" y="2339975"/>
          <p14:tracePt t="119661" x="8680450" y="2339975"/>
          <p14:tracePt t="119665" x="8939213" y="2347913"/>
          <p14:tracePt t="119696" x="9134475" y="2357438"/>
          <p14:tracePt t="119728" x="9134475" y="2366963"/>
          <p14:tracePt t="119794" x="9126538" y="2366963"/>
          <p14:tracePt t="119906" x="9126538" y="2357438"/>
          <p14:tracePt t="120127" x="9117013" y="2357438"/>
          <p14:tracePt t="120359" x="9117013" y="2347913"/>
          <p14:tracePt t="120483" x="9109075" y="2347913"/>
          <p14:tracePt t="120501" x="9109075" y="2339975"/>
          <p14:tracePt t="146242" x="9117013" y="2347913"/>
          <p14:tracePt t="146881" x="9134475" y="2347913"/>
          <p14:tracePt t="146900" x="9134475" y="2366963"/>
          <p14:tracePt t="146912" x="9134475" y="2384425"/>
          <p14:tracePt t="146945" x="9134475" y="2411413"/>
          <p14:tracePt t="146979" x="9134475" y="2473325"/>
          <p14:tracePt t="147013" x="9134475" y="2455863"/>
          <p14:tracePt t="147073" x="9134475" y="2446338"/>
          <p14:tracePt t="147085" x="9134475" y="2428875"/>
          <p14:tracePt t="147113" x="9134475" y="2401888"/>
          <p14:tracePt t="147146" x="9134475" y="2393950"/>
          <p14:tracePt t="147179" x="9109075" y="2401888"/>
          <p14:tracePt t="147292" x="9063038" y="2401888"/>
          <p14:tracePt t="147303" x="8929688" y="2401888"/>
          <p14:tracePt t="147323" x="8796338" y="2393950"/>
          <p14:tracePt t="147348" x="8742363" y="2393950"/>
          <p14:tracePt t="147380" x="8643938" y="2393950"/>
          <p14:tracePt t="147413" x="8545513" y="2446338"/>
          <p14:tracePt t="147447" x="8518525" y="2473325"/>
          <p14:tracePt t="147480" x="8447088" y="2536825"/>
          <p14:tracePt t="147514" x="8251825" y="2652713"/>
          <p14:tracePt t="147547" x="8188325" y="2687638"/>
          <p14:tracePt t="147581" x="8134350" y="2724150"/>
          <p14:tracePt t="147614" x="8045450" y="2759075"/>
          <p14:tracePt t="147648" x="7983538" y="2786063"/>
          <p14:tracePt t="147655" x="7875588" y="2813050"/>
          <p14:tracePt t="147691" x="7848600" y="2822575"/>
          <p14:tracePt t="147714" x="7777163" y="2830513"/>
          <p14:tracePt t="147748" x="7670800" y="2847975"/>
          <p14:tracePt t="147781" x="7572375" y="2867025"/>
          <p14:tracePt t="147815" x="7554913" y="2867025"/>
          <p14:tracePt t="147850" x="7518400" y="2867025"/>
          <p14:tracePt t="147882" x="7456488" y="2874963"/>
          <p14:tracePt t="147915" x="7402513" y="2894013"/>
          <p14:tracePt t="147949" x="7375525" y="2901950"/>
          <p14:tracePt t="147982" x="7367588" y="2901950"/>
          <p14:tracePt t="205242" x="7358063" y="2911475"/>
          <p14:tracePt t="205921" x="7348538" y="2911475"/>
          <p14:tracePt t="205932" x="7286625" y="2919413"/>
          <p14:tracePt t="205951" x="7242175" y="2919413"/>
          <p14:tracePt t="205974" x="7027863" y="2894013"/>
          <p14:tracePt t="206007" x="6715125" y="2786063"/>
          <p14:tracePt t="206042" x="6626225" y="2768600"/>
          <p14:tracePt t="206050" x="6323013" y="2724150"/>
          <p14:tracePt t="206073" x="5724525" y="2741613"/>
          <p14:tracePt t="206107" x="5518150" y="2768600"/>
          <p14:tracePt t="206126" x="5429250" y="2776538"/>
          <p14:tracePt t="206140" x="5054600" y="2813050"/>
          <p14:tracePt t="206172" x="4938713" y="2822575"/>
          <p14:tracePt t="206195" x="4830763" y="2830513"/>
          <p14:tracePt t="206208" x="4643438" y="2847975"/>
          <p14:tracePt t="206241" x="4322763" y="2901950"/>
          <p14:tracePt t="206274" x="4081463" y="2938463"/>
          <p14:tracePt t="206280" x="3990975" y="2955925"/>
          <p14:tracePt t="206307" x="3732213" y="2990850"/>
          <p14:tracePt t="206339" x="3500438" y="3027363"/>
          <p14:tracePt t="206342" x="3205163" y="3062288"/>
          <p14:tracePt t="206374" x="2938463" y="3108325"/>
          <p14:tracePt t="206407" x="2795588" y="3143250"/>
          <p14:tracePt t="206441" x="2679700" y="3152775"/>
          <p14:tracePt t="206451" x="2608263" y="3160713"/>
          <p14:tracePt t="206474" x="2554288" y="3170238"/>
          <p14:tracePt t="206508" x="2527300" y="3187700"/>
          <p14:tracePt t="206524" x="2446338" y="3224213"/>
          <p14:tracePt t="206558" x="2428875" y="3232150"/>
          <p14:tracePt t="206591" x="2419350" y="3251200"/>
          <p14:tracePt t="206624" x="2393950" y="3330575"/>
          <p14:tracePt t="206658" x="2393950" y="3348038"/>
          <p14:tracePt t="206669" x="2384425" y="3375025"/>
          <p14:tracePt t="206705" x="2384425" y="3384550"/>
          <p14:tracePt t="206725" x="2384425" y="3429000"/>
          <p14:tracePt t="206758" x="2384425" y="3438525"/>
          <p14:tracePt t="206799" x="2393950" y="3438525"/>
          <p14:tracePt t="207062" x="2393950" y="3429000"/>
          <p14:tracePt t="207080" x="2393950" y="3419475"/>
          <p14:tracePt t="207113" x="2401888" y="3357563"/>
          <p14:tracePt t="207147" x="2401888" y="3303588"/>
          <p14:tracePt t="207160" x="2401888" y="3187700"/>
          <p14:tracePt t="207194" x="2401888" y="3143250"/>
          <p14:tracePt t="207226" x="2401888" y="3071813"/>
          <p14:tracePt t="207258" x="2393950" y="2990850"/>
          <p14:tracePt t="207292" x="2393950" y="2938463"/>
          <p14:tracePt t="207302" x="2393950" y="2857500"/>
          <p14:tracePt t="207335" x="2393950" y="2840038"/>
          <p14:tracePt t="207360" x="2393950" y="2714625"/>
          <p14:tracePt t="207393" x="2393950" y="2633663"/>
          <p14:tracePt t="207426" x="2393950" y="2562225"/>
          <p14:tracePt t="207459" x="2393950" y="2482850"/>
          <p14:tracePt t="207493" x="2393950" y="2411413"/>
          <p14:tracePt t="207505" x="2393950" y="2357438"/>
          <p14:tracePt t="207538" x="2393950" y="2330450"/>
          <p14:tracePt t="207560" x="2393950" y="2232025"/>
          <p14:tracePt t="207592" x="2393950" y="2098675"/>
          <p14:tracePt t="207626" x="2393950" y="2071688"/>
          <p14:tracePt t="207630" x="2393950" y="1982788"/>
          <p14:tracePt t="207663" x="2393950" y="1901825"/>
          <p14:tracePt t="207694" x="2393950" y="1839913"/>
          <p14:tracePt t="207727" x="2393950" y="1822450"/>
          <p14:tracePt t="207759" x="2393950" y="1812925"/>
          <p14:tracePt t="207776" x="2393950" y="1768475"/>
          <p14:tracePt t="207809" x="2393950" y="1741488"/>
          <p14:tracePt t="207827" x="2393950" y="1679575"/>
          <p14:tracePt t="207860" x="2393950" y="1625600"/>
          <p14:tracePt t="207893" x="2393950" y="1589088"/>
          <p14:tracePt t="207897" x="2393950" y="1544638"/>
          <p14:tracePt t="207929" x="2393950" y="1527175"/>
          <p14:tracePt t="207962" x="2393950" y="1465263"/>
          <p14:tracePt t="207995" x="2393950" y="1401763"/>
          <p14:tracePt t="208028" x="2393950" y="1393825"/>
          <p14:tracePt t="208040" x="2393950" y="1330325"/>
          <p14:tracePt t="208075" x="2393950" y="1312863"/>
          <p14:tracePt t="208095" x="2393950" y="1258888"/>
          <p14:tracePt t="208128" x="2393950" y="1223963"/>
          <p14:tracePt t="208161" x="2393950" y="1204913"/>
          <p14:tracePt t="208165" x="2384425" y="1179513"/>
          <p14:tracePt t="208199" x="2384425" y="1169988"/>
          <p14:tracePt t="208229" x="2384425" y="1160463"/>
          <p14:tracePt t="208262" x="2384425" y="1152525"/>
          <p14:tracePt t="208368" x="2411413" y="1160463"/>
          <p14:tracePt t="208762" x="2428875" y="1169988"/>
          <p14:tracePt t="208774" x="2473325" y="1196975"/>
          <p14:tracePt t="208797" x="2633663" y="1276350"/>
          <p14:tracePt t="208832" x="2857500" y="1384300"/>
          <p14:tracePt t="208864" x="3143250" y="1536700"/>
          <p14:tracePt t="208898" x="3446463" y="1697038"/>
          <p14:tracePt t="208931" x="3759200" y="1847850"/>
          <p14:tracePt t="208966" x="4044950" y="1973263"/>
          <p14:tracePt t="208998" x="4465638" y="2187575"/>
          <p14:tracePt t="209033" x="4652963" y="2286000"/>
          <p14:tracePt t="209067" x="4848225" y="2384425"/>
          <p14:tracePt t="209100" x="5045075" y="2509838"/>
          <p14:tracePt t="209132" x="5224463" y="2608263"/>
          <p14:tracePt t="209165" x="5348288" y="2697163"/>
          <p14:tracePt t="209199" x="5429250" y="2776538"/>
          <p14:tracePt t="209233" x="5537200" y="2874963"/>
          <p14:tracePt t="209265" x="5705475" y="3062288"/>
          <p14:tracePt t="209297" x="5724525" y="3081338"/>
          <p14:tracePt t="209331" x="5751513" y="3098800"/>
          <p14:tracePt t="209336" x="5795963" y="3143250"/>
          <p14:tracePt t="209369" x="5857875" y="3205163"/>
          <p14:tracePt t="209399" x="5911850" y="3251200"/>
          <p14:tracePt t="209432" x="5946775" y="3276600"/>
          <p14:tracePt t="209466" x="5973763" y="3303588"/>
          <p14:tracePt t="209488" x="5983288" y="3313113"/>
          <p14:tracePt t="209501" x="5991225" y="3330575"/>
          <p14:tracePt t="209533" x="6010275" y="3348038"/>
          <p14:tracePt t="209567" x="6027738" y="3375025"/>
          <p14:tracePt t="209600" x="6054725" y="3402013"/>
          <p14:tracePt t="209633" x="6072188" y="3446463"/>
          <p14:tracePt t="209667" x="6099175" y="3482975"/>
          <p14:tracePt t="209676" x="6099175" y="3490913"/>
          <p14:tracePt t="209700" x="6134100" y="3554413"/>
          <p14:tracePt t="209734" x="6161088" y="3616325"/>
          <p14:tracePt t="209767" x="6170613" y="3643313"/>
          <p14:tracePt t="209801" x="6180138" y="3660775"/>
          <p14:tracePt t="209834" x="6188075" y="3679825"/>
          <p14:tracePt t="209867" x="6188075" y="3670300"/>
          <p14:tracePt t="210022" x="6188075" y="3660775"/>
          <p14:tracePt t="210034" x="6188075" y="3652838"/>
          <p14:tracePt t="210086" x="6197600" y="3643313"/>
          <p14:tracePt t="210120" x="6197600" y="3633788"/>
          <p14:tracePt t="210146" x="6197600" y="3625850"/>
          <p14:tracePt t="210158" x="6205538" y="3571875"/>
          <p14:tracePt t="210178" x="6205538" y="3554413"/>
          <p14:tracePt t="210202" x="6205538" y="3455988"/>
          <p14:tracePt t="210236" x="6205538" y="3357563"/>
          <p14:tracePt t="210269" x="6205538" y="3276600"/>
          <p14:tracePt t="210302" x="6205538" y="3187700"/>
          <p14:tracePt t="210336" x="6205538" y="3054350"/>
          <p14:tracePt t="210373" x="6205538" y="2973388"/>
          <p14:tracePt t="210402" x="6205538" y="2901950"/>
          <p14:tracePt t="210436" x="6205538" y="2884488"/>
          <p14:tracePt t="210443" x="6205538" y="2803525"/>
          <p14:tracePt t="210469" x="6197600" y="2652713"/>
          <p14:tracePt t="210503" x="6188075" y="2544763"/>
          <p14:tracePt t="210536" x="6180138" y="2446338"/>
          <p14:tracePt t="210570" x="6180138" y="2366963"/>
          <p14:tracePt t="210603" x="6170613" y="2276475"/>
          <p14:tracePt t="210636" x="6161088" y="2160588"/>
          <p14:tracePt t="210669" x="6161088" y="2133600"/>
          <p14:tracePt t="210679" x="6161088" y="2089150"/>
          <p14:tracePt t="210703" x="6161088" y="2044700"/>
          <p14:tracePt t="210736" x="6161088" y="2017713"/>
          <p14:tracePt t="210742" x="6161088" y="1955800"/>
          <p14:tracePt t="210770" x="6161088" y="1847850"/>
          <p14:tracePt t="210803" x="6161088" y="1795463"/>
          <p14:tracePt t="210821" x="6161088" y="1768475"/>
          <p14:tracePt t="210836" x="6161088" y="1704975"/>
          <p14:tracePt t="210869" x="6161088" y="1679575"/>
          <p14:tracePt t="210887" x="6161088" y="1670050"/>
          <p14:tracePt t="210995" x="6161088" y="1660525"/>
          <p14:tracePt t="211006" x="6161088" y="1643063"/>
          <p14:tracePt t="211026" x="6161088" y="1633538"/>
          <p14:tracePt t="211038" x="6161088" y="1625600"/>
          <p14:tracePt t="211071" x="6161088" y="1616075"/>
          <p14:tracePt t="211090" x="6161088" y="1608138"/>
          <p14:tracePt t="211104" x="6153150" y="1562100"/>
          <p14:tracePt t="211137" x="6153150" y="1536700"/>
          <p14:tracePt t="211170" x="6153150" y="1527175"/>
          <p14:tracePt t="211182" x="6153150" y="1509713"/>
          <p14:tracePt t="211204" x="6153150" y="1500188"/>
          <p14:tracePt t="211237" x="6153150" y="1482725"/>
          <p14:tracePt t="211258" x="6153150" y="1473200"/>
          <p14:tracePt t="211369" x="6161088" y="1473200"/>
          <p14:tracePt t="221741" x="6161088" y="1465263"/>
          <p14:tracePt t="222410" x="6180138" y="1473200"/>
          <p14:tracePt t="222819" x="6197600" y="1490663"/>
          <p14:tracePt t="222831" x="6251575" y="1544638"/>
          <p14:tracePt t="222853" x="6269038" y="1562100"/>
          <p14:tracePt t="222873" x="6330950" y="1633538"/>
          <p14:tracePt t="222907" x="6357938" y="1670050"/>
          <p14:tracePt t="222913" x="6419850" y="1751013"/>
          <p14:tracePt t="222945" x="6438900" y="1758950"/>
          <p14:tracePt t="222974" x="6500813" y="1857375"/>
          <p14:tracePt t="223007" x="6626225" y="2062163"/>
          <p14:tracePt t="223041" x="6777038" y="2268538"/>
          <p14:tracePt t="223075" x="6796088" y="2286000"/>
          <p14:tracePt t="223084" x="6804025" y="2312988"/>
          <p14:tracePt t="223107" x="6813550" y="2357438"/>
          <p14:tracePt t="223139" x="6813550" y="2374900"/>
          <p14:tracePt t="223145" x="6813550" y="2438400"/>
          <p14:tracePt t="223174" x="6777038" y="2544763"/>
          <p14:tracePt t="223208" x="6751638" y="2625725"/>
          <p14:tracePt t="223243" x="6742113" y="2687638"/>
          <p14:tracePt t="223257" x="6732588" y="2724150"/>
          <p14:tracePt t="223274" x="6724650" y="2786063"/>
          <p14:tracePt t="223306" x="6697663" y="2857500"/>
          <p14:tracePt t="223309" x="6670675" y="2928938"/>
          <p14:tracePt t="223341" x="6653213" y="3009900"/>
          <p14:tracePt t="223374" x="6626225" y="3116263"/>
          <p14:tracePt t="223406" x="6616700" y="3143250"/>
          <p14:tracePt t="223412" x="6589713" y="3232150"/>
          <p14:tracePt t="223441" x="6554788" y="3340100"/>
          <p14:tracePt t="223475" x="6500813" y="3473450"/>
          <p14:tracePt t="223508" x="6473825" y="3536950"/>
          <p14:tracePt t="223525" x="6465888" y="3562350"/>
          <p14:tracePt t="223541" x="6411913" y="3633788"/>
          <p14:tracePt t="223574" x="6402388" y="3643313"/>
          <p14:tracePt t="223593" x="6384925" y="3660775"/>
          <p14:tracePt t="223608" x="6348413" y="3732213"/>
          <p14:tracePt t="223640" x="6303963" y="3803650"/>
          <p14:tracePt t="223652" x="6286500" y="3822700"/>
          <p14:tracePt t="223675" x="6232525" y="3875088"/>
          <p14:tracePt t="223708" x="6188075" y="3919538"/>
          <p14:tracePt t="223714" x="6170613" y="3938588"/>
          <p14:tracePt t="223742" x="6062663" y="4044950"/>
          <p14:tracePt t="223776" x="6010275" y="4089400"/>
          <p14:tracePt t="223809" x="5991225" y="4098925"/>
          <p14:tracePt t="223821" x="5946775" y="4143375"/>
          <p14:tracePt t="223842" x="5884863" y="4197350"/>
          <p14:tracePt t="223875" x="5867400" y="4205288"/>
          <p14:tracePt t="223884" x="5813425" y="4251325"/>
          <p14:tracePt t="223909" x="5732463" y="4295775"/>
          <p14:tracePt t="223944" x="5705475" y="4313238"/>
          <p14:tracePt t="223948" x="5661025" y="4348163"/>
          <p14:tracePt t="223976" x="5554663" y="4411663"/>
          <p14:tracePt t="224008" x="5483225" y="4456113"/>
          <p14:tracePt t="224027" x="5429250" y="4483100"/>
          <p14:tracePt t="224045" x="5384800" y="4510088"/>
          <p14:tracePt t="224077" x="5295900" y="4545013"/>
          <p14:tracePt t="224110" x="5251450" y="4562475"/>
          <p14:tracePt t="224119" x="5180013" y="4581525"/>
          <p14:tracePt t="224143" x="5089525" y="4616450"/>
          <p14:tracePt t="224177" x="5072063" y="4616450"/>
          <p14:tracePt t="224181" x="5000625" y="4633913"/>
          <p14:tracePt t="224210" x="4795838" y="4670425"/>
          <p14:tracePt t="224243" x="4732338" y="4679950"/>
          <p14:tracePt t="224248" x="4616450" y="4697413"/>
          <p14:tracePt t="224277" x="4483100" y="4714875"/>
          <p14:tracePt t="224310" x="4313238" y="4724400"/>
          <p14:tracePt t="224313" x="3983038" y="4724400"/>
          <p14:tracePt t="224344" x="3894138" y="4724400"/>
          <p14:tracePt t="224376" x="3741738" y="4724400"/>
          <p14:tracePt t="224389" x="3660775" y="4724400"/>
          <p14:tracePt t="224411" x="3446463" y="4714875"/>
          <p14:tracePt t="224444" x="3348038" y="4714875"/>
          <p14:tracePt t="224450" x="3232150" y="4714875"/>
          <p14:tracePt t="224477" x="3108325" y="4714875"/>
          <p14:tracePt t="224511" x="3081338" y="4714875"/>
          <p14:tracePt t="224516" x="2955925" y="4714875"/>
          <p14:tracePt t="224545" x="2732088" y="4705350"/>
          <p14:tracePt t="224578" x="2608263" y="4705350"/>
          <p14:tracePt t="224592" x="2527300" y="4697413"/>
          <p14:tracePt t="224612" x="2490788" y="4687888"/>
          <p14:tracePt t="224645" x="2465388" y="4679950"/>
          <p14:tracePt t="224677" x="2455863" y="4670425"/>
          <p14:tracePt t="224684" x="2401888" y="4633913"/>
          <p14:tracePt t="224712" x="2393950" y="4625975"/>
          <p14:tracePt t="224744" x="2393950" y="4616450"/>
          <p14:tracePt t="224751" x="2401888" y="4616450"/>
          <p14:tracePt t="224859" x="2428875" y="4616450"/>
          <p14:tracePt t="224879" x="2438400" y="4625975"/>
          <p14:tracePt t="224910" x="2446338" y="4625975"/>
          <p14:tracePt t="245741" x="2473325" y="4643438"/>
          <p14:tracePt t="246535" x="2490788" y="4652963"/>
          <p14:tracePt t="246548" x="2536825" y="4687888"/>
          <p14:tracePt t="246561" x="2562225" y="4714875"/>
          <p14:tracePt t="246573" x="2589213" y="4732338"/>
          <p14:tracePt t="246588" x="2670175" y="4813300"/>
          <p14:tracePt t="246606" x="2714625" y="4848225"/>
          <p14:tracePt t="246618" x="2822575" y="4946650"/>
          <p14:tracePt t="246638" x="2884488" y="4991100"/>
          <p14:tracePt t="246650" x="3098800" y="5170488"/>
          <p14:tracePt t="246670" x="3205163" y="5241925"/>
          <p14:tracePt t="246681" x="3473450" y="5438775"/>
          <p14:tracePt t="246701" x="3554413" y="5510213"/>
          <p14:tracePt t="246714" x="3751263" y="5661025"/>
          <p14:tracePt t="246734" x="3768725" y="5688013"/>
          <p14:tracePt t="246746" x="3911600" y="5795963"/>
          <p14:tracePt t="246763" x="3983038" y="5840413"/>
          <p14:tracePt t="246779" x="4098925" y="5938838"/>
          <p14:tracePt t="246795" x="4152900" y="5965825"/>
          <p14:tracePt t="246812" x="4313238" y="6081713"/>
          <p14:tracePt t="246829" x="4384675" y="6116638"/>
          <p14:tracePt t="246845" x="4473575" y="6180138"/>
          <p14:tracePt t="246862" x="4527550" y="6215063"/>
          <p14:tracePt t="246879" x="4697413" y="6313488"/>
          <p14:tracePt t="246896" x="4768850" y="6357938"/>
          <p14:tracePt t="246912" x="4919663" y="6465888"/>
          <p14:tracePt t="246929" x="4991100" y="6518275"/>
          <p14:tracePt t="246946" x="5108575" y="6589713"/>
          <p14:tracePt t="246963" x="5153025" y="6616700"/>
          <p14:tracePt t="246981" x="5205413" y="6643688"/>
          <p14:tracePt t="247000" x="5232400" y="6653213"/>
          <p14:tracePt t="247014" x="5295900" y="6653213"/>
          <p14:tracePt t="247031" x="5367338" y="6643688"/>
          <p14:tracePt t="247046" x="5446713" y="6643688"/>
          <p14:tracePt t="247066" x="5473700" y="6643688"/>
          <p14:tracePt t="247080" x="5545138" y="6653213"/>
          <p14:tracePt t="247096" x="5554663" y="6653213"/>
          <p14:tracePt t="247113" x="5581650" y="6661150"/>
          <p14:tracePt t="247130" x="5589588" y="6661150"/>
          <p14:tracePt t="247862" x="5599113" y="6661150"/>
          <p14:tracePt t="248107" x="5599113" y="6653213"/>
          <p14:tracePt t="248119" x="5608638" y="6643688"/>
          <p14:tracePt t="248133" x="5608638" y="6634163"/>
          <p14:tracePt t="248144" x="5608638" y="6616700"/>
          <p14:tracePt t="248156" x="5616575" y="6599238"/>
          <p14:tracePt t="248175" x="5626100" y="6581775"/>
          <p14:tracePt t="248194" x="5626100" y="6572250"/>
          <p14:tracePt t="248258" x="5643563" y="6572250"/>
          <p14:tracePt t="248270" x="5653088" y="6572250"/>
          <p14:tracePt t="248283" x="5680075" y="6562725"/>
          <p14:tracePt t="248302" x="5697538" y="6562725"/>
          <p14:tracePt t="248314" x="5751513" y="6554788"/>
          <p14:tracePt t="248332" x="5813425" y="6545263"/>
          <p14:tracePt t="248352" x="5830888" y="6545263"/>
          <p14:tracePt t="248363" x="5884863" y="6537325"/>
          <p14:tracePt t="248381" x="5911850" y="6537325"/>
          <p14:tracePt t="248393" x="5983288" y="6537325"/>
          <p14:tracePt t="248412" x="6010275" y="6537325"/>
          <p14:tracePt t="248425" x="6116638" y="6537325"/>
          <p14:tracePt t="248445" x="6143625" y="6537325"/>
          <p14:tracePt t="248456" x="6215063" y="6527800"/>
          <p14:tracePt t="248476" x="6232525" y="6527800"/>
          <p14:tracePt t="248488" x="6303963" y="6527800"/>
          <p14:tracePt t="248507" x="6323013" y="6518275"/>
          <p14:tracePt t="248519" x="6375400" y="6510338"/>
          <p14:tracePt t="248538" x="6402388" y="6510338"/>
          <p14:tracePt t="248551" x="6465888" y="6500813"/>
          <p14:tracePt t="248570" x="6491288" y="6500813"/>
          <p14:tracePt t="248584" x="6554788" y="6491288"/>
          <p14:tracePt t="248601" x="6589713" y="6491288"/>
          <p14:tracePt t="248617" x="6643688" y="6491288"/>
          <p14:tracePt t="248635" x="6670675" y="6491288"/>
          <p14:tracePt t="248650" x="6697663" y="6483350"/>
          <p14:tracePt t="248667" x="6759575" y="6483350"/>
          <p14:tracePt t="248684" x="6813550" y="6473825"/>
          <p14:tracePt t="248713" x="6831013" y="6465888"/>
          <p14:tracePt t="248725" x="6875463" y="6456363"/>
          <p14:tracePt t="248744" x="6894513" y="6456363"/>
          <p14:tracePt t="248755" x="6911975" y="6446838"/>
          <p14:tracePt t="248774" x="6929438" y="6438900"/>
          <p14:tracePt t="248787" x="6965950" y="6429375"/>
          <p14:tracePt t="248806" x="6983413" y="6429375"/>
          <p14:tracePt t="248818" x="7010400" y="6419850"/>
          <p14:tracePt t="248837" x="7027863" y="6402388"/>
          <p14:tracePt t="248865" x="7037388" y="6402388"/>
          <p14:tracePt t="248911" x="7045325" y="6394450"/>
          <p14:tracePt t="248931" x="7054850" y="6394450"/>
          <p14:tracePt t="248942" x="7062788" y="6384925"/>
          <p14:tracePt t="248960" x="7072313" y="6375400"/>
          <p14:tracePt t="248980" x="7081838" y="6375400"/>
          <p14:tracePt t="249090" x="7081838" y="6367463"/>
          <p14:tracePt t="249149" x="7089775" y="6367463"/>
          <p14:tracePt t="292491" x="7089775" y="6375400"/>
          <p14:tracePt t="292950" x="7072313" y="6394450"/>
          <p14:tracePt t="292968" x="7045325" y="6411913"/>
          <p14:tracePt t="292984" x="6973888" y="6446838"/>
          <p14:tracePt t="293019" x="6796088" y="6510338"/>
          <p14:tracePt t="293071" x="6653213" y="6581775"/>
          <p14:tracePt t="293103" x="6572250" y="6616700"/>
          <p14:tracePt t="293118" x="6465888" y="6653213"/>
          <p14:tracePt t="293150" x="6367463" y="6688138"/>
          <p14:tracePt t="293183" x="6251575" y="6705600"/>
          <p14:tracePt t="293189" x="6205538" y="6705600"/>
          <p14:tracePt t="293222" x="6126163" y="6715125"/>
          <p14:tracePt t="293252" x="6037263" y="6724650"/>
          <p14:tracePt t="293285" x="5830888" y="6724650"/>
          <p14:tracePt t="293318" x="5803900" y="6724650"/>
          <p14:tracePt t="293328" x="5751513" y="6732588"/>
          <p14:tracePt t="293360" x="5724525" y="6732588"/>
          <p14:tracePt t="293386" x="5715000" y="6705600"/>
          <p14:tracePt t="293424" x="5715000" y="6688138"/>
          <p14:tracePt t="293452" x="5741988" y="6626225"/>
          <p14:tracePt t="293485" x="5803900" y="6599238"/>
          <p14:tracePt t="293518" x="5848350" y="6599238"/>
          <p14:tracePt t="293532" x="5938838" y="6599238"/>
          <p14:tracePt t="293565" x="5956300" y="6599238"/>
          <p14:tracePt t="293586" x="6000750" y="6599238"/>
          <p14:tracePt t="293618" x="6072188" y="6589713"/>
          <p14:tracePt t="293651" x="6134100" y="6589713"/>
          <p14:tracePt t="293659" x="6180138" y="6572250"/>
          <p14:tracePt t="293693" x="6188075" y="6562725"/>
          <p14:tracePt t="293720" x="6215063" y="6562725"/>
          <p14:tracePt t="293752" x="6269038" y="6537325"/>
          <p14:tracePt t="293786" x="6276975" y="6537325"/>
          <p14:tracePt t="293926" x="6296025" y="6537325"/>
          <p14:tracePt t="293959" x="6303963" y="6537325"/>
          <p14:tracePt t="293970" x="6313488" y="6537325"/>
          <p14:tracePt t="294002" x="6330950" y="6537325"/>
          <p14:tracePt t="294021" x="6375400" y="6537325"/>
          <p14:tracePt t="294055" x="6500813" y="6537325"/>
          <p14:tracePt t="294088" x="6572250" y="6537325"/>
          <p14:tracePt t="294103" x="6616700" y="6537325"/>
          <p14:tracePt t="294137" x="6688138" y="6537325"/>
          <p14:tracePt t="294155" x="6769100" y="6537325"/>
          <p14:tracePt t="294188" x="6831013" y="6545263"/>
          <p14:tracePt t="294220" x="6867525" y="6545263"/>
          <p14:tracePt t="294226" x="6938963" y="6545263"/>
          <p14:tracePt t="294257" x="7018338" y="6545263"/>
          <p14:tracePt t="294289" x="7062788" y="6537325"/>
          <p14:tracePt t="294322" x="7108825" y="6537325"/>
          <p14:tracePt t="294354" x="7143750" y="6537325"/>
          <p14:tracePt t="294363" x="7232650" y="6537325"/>
          <p14:tracePt t="294396" x="7296150" y="6537325"/>
          <p14:tracePt t="294422" x="7323138" y="6537325"/>
          <p14:tracePt t="294455" x="7331075" y="6537325"/>
          <p14:tracePt t="294599" x="7331075" y="6527800"/>
          <p14:tracePt t="294618" x="7340600" y="6527800"/>
          <p14:tracePt t="294773" x="7340600" y="6537325"/>
          <p14:tracePt t="295105" x="7348538" y="6537325"/>
          <p14:tracePt t="295116" x="7375525" y="6545263"/>
          <p14:tracePt t="295135" x="7429500" y="6562725"/>
          <p14:tracePt t="295169" x="7473950" y="6562725"/>
          <p14:tracePt t="295191" x="7581900" y="6562725"/>
          <p14:tracePt t="295225" x="7732713" y="6572250"/>
          <p14:tracePt t="295259" x="7875588" y="6589713"/>
          <p14:tracePt t="295293" x="7966075" y="6599238"/>
          <p14:tracePt t="295325" x="8126413" y="6643688"/>
          <p14:tracePt t="295359" x="8170863" y="6653213"/>
          <p14:tracePt t="295392" x="8197850" y="6661150"/>
          <p14:tracePt t="295426" x="8205788" y="6661150"/>
          <p14:tracePt t="295459" x="8232775" y="6661150"/>
          <p14:tracePt t="295492" x="8429625" y="6661150"/>
          <p14:tracePt t="295526" x="8518525" y="6661150"/>
          <p14:tracePt t="295560" x="8528050" y="6670675"/>
          <p14:tracePt t="298741" x="8518525" y="6670675"/>
          <p14:tracePt t="298803" x="8510588" y="6670675"/>
          <p14:tracePt t="298814" x="8501063" y="6670675"/>
          <p14:tracePt t="298835" x="8491538" y="6670675"/>
          <p14:tracePt t="298869" x="8483600" y="6670675"/>
          <p14:tracePt t="298968" x="8474075" y="6670675"/>
          <p14:tracePt t="299020" x="8456613" y="6661150"/>
          <p14:tracePt t="299051" x="8439150" y="6661150"/>
          <p14:tracePt t="299084" x="8429625" y="6661150"/>
          <p14:tracePt t="299142" x="8420100" y="6661150"/>
          <p14:tracePt t="299211" x="8402638" y="6661150"/>
          <p14:tracePt t="299242" x="8375650" y="6653213"/>
          <p14:tracePt t="299269" x="8367713" y="6643688"/>
          <p14:tracePt t="299288" x="8358188" y="6643688"/>
          <p14:tracePt t="299315" x="8348663" y="6643688"/>
          <p14:tracePt t="299366" x="8340725" y="6626225"/>
          <p14:tracePt t="299476" x="8331200" y="6626225"/>
          <p14:tracePt t="299522" x="8331200" y="6616700"/>
          <p14:tracePt t="302741" x="8323263" y="6599238"/>
          <p14:tracePt t="302857" x="8304213" y="6562725"/>
          <p14:tracePt t="302889" x="8286750" y="6537325"/>
          <p14:tracePt t="302902" x="8259763" y="6491288"/>
          <p14:tracePt t="302921" x="8251825" y="6465888"/>
          <p14:tracePt t="302948" x="8188325" y="6367463"/>
          <p14:tracePt t="302982" x="8180388" y="6357938"/>
          <p14:tracePt t="303015" x="8153400" y="6330950"/>
          <p14:tracePt t="303048" x="8126413" y="6296025"/>
          <p14:tracePt t="303082" x="8081963" y="6232525"/>
          <p14:tracePt t="303115" x="8037513" y="6180138"/>
          <p14:tracePt t="303149" x="7974013" y="6089650"/>
          <p14:tracePt t="303182" x="7912100" y="5991225"/>
          <p14:tracePt t="303216" x="7867650" y="5956300"/>
          <p14:tracePt t="303249" x="7848600" y="5919788"/>
          <p14:tracePt t="303282" x="7840663" y="5911850"/>
          <p14:tracePt t="303291" x="7831138" y="5894388"/>
          <p14:tracePt t="303316" x="7823200" y="5857875"/>
          <p14:tracePt t="303349" x="7796213" y="5795963"/>
          <p14:tracePt t="303382" x="7769225" y="5751513"/>
          <p14:tracePt t="303416" x="7732713" y="5715000"/>
          <p14:tracePt t="303450" x="7562850" y="5554663"/>
          <p14:tracePt t="303483" x="7313613" y="5303838"/>
          <p14:tracePt t="303516" x="7304088" y="5295900"/>
          <p14:tracePt t="303550" x="7224713" y="5170488"/>
          <p14:tracePt t="303585" x="7062788" y="4894263"/>
          <p14:tracePt t="303617" x="6938963" y="4643438"/>
          <p14:tracePt t="303650" x="6840538" y="4394200"/>
          <p14:tracePt t="303683" x="6732588" y="4133850"/>
          <p14:tracePt t="303717" x="6670675" y="4010025"/>
          <p14:tracePt t="303750" x="6572250" y="3822700"/>
          <p14:tracePt t="303784" x="6518275" y="3732213"/>
          <p14:tracePt t="303817" x="6473825" y="3660775"/>
          <p14:tracePt t="303851" x="6348413" y="3490913"/>
          <p14:tracePt t="303884" x="6180138" y="3286125"/>
          <p14:tracePt t="303917" x="6108700" y="3197225"/>
          <p14:tracePt t="303926" x="6089650" y="3179763"/>
          <p14:tracePt t="303951" x="5991225" y="3027363"/>
          <p14:tracePt t="303985" x="5929313" y="2946400"/>
          <p14:tracePt t="304018" x="5919788" y="2919413"/>
          <p14:tracePt t="304052" x="5919788" y="2874963"/>
          <p14:tracePt t="304112" x="5902325" y="2840038"/>
          <p14:tracePt t="304124" x="5857875" y="2759075"/>
          <p14:tracePt t="304152" x="5830888" y="2679700"/>
          <p14:tracePt t="304185" x="5822950" y="2679700"/>
          <p14:tracePt t="304218" x="5840413" y="2697163"/>
          <p14:tracePt t="304287" x="5857875" y="2697163"/>
          <p14:tracePt t="304299" x="5867400" y="2714625"/>
          <p14:tracePt t="304326" x="5875338" y="2714625"/>
          <p14:tracePt t="304352" x="5919788" y="2751138"/>
          <p14:tracePt t="304386" x="5973763" y="2803525"/>
          <p14:tracePt t="304419" x="6116638" y="2938463"/>
          <p14:tracePt t="304452" x="6251575" y="3062288"/>
          <p14:tracePt t="304486" x="6357938" y="3179763"/>
          <p14:tracePt t="304519" x="6599238" y="3419475"/>
          <p14:tracePt t="304553" x="6759575" y="3598863"/>
          <p14:tracePt t="304586" x="6902450" y="3768725"/>
          <p14:tracePt t="304620" x="7037388" y="3919538"/>
          <p14:tracePt t="304653" x="7143750" y="4037013"/>
          <p14:tracePt t="304687" x="7296150" y="4224338"/>
          <p14:tracePt t="304720" x="7562850" y="4572000"/>
          <p14:tracePt t="304753" x="7742238" y="4830763"/>
          <p14:tracePt t="304787" x="7848600" y="5018088"/>
          <p14:tracePt t="304820" x="7966075" y="5251450"/>
          <p14:tracePt t="304854" x="8045450" y="5429250"/>
          <p14:tracePt t="304887" x="8116888" y="5589588"/>
          <p14:tracePt t="304921" x="8161338" y="5732463"/>
          <p14:tracePt t="304954" x="8224838" y="5902325"/>
          <p14:tracePt t="304988" x="8251825" y="6018213"/>
          <p14:tracePt t="305021" x="8286750" y="6126163"/>
          <p14:tracePt t="305055" x="8304213" y="6251575"/>
          <p14:tracePt t="305089" x="8304213" y="6269038"/>
          <p14:tracePt t="305121" x="8313738" y="6375400"/>
          <p14:tracePt t="305155" x="8331200" y="6446838"/>
          <p14:tracePt t="305188" x="8331200" y="6456363"/>
          <p14:tracePt t="305294" x="8331200" y="6465888"/>
          <p14:tracePt t="305319" x="8331200" y="6491288"/>
          <p14:tracePt t="305385" x="8331200" y="6500813"/>
          <p14:tracePt t="305403" x="8331200" y="6518275"/>
          <p14:tracePt t="305422" x="8331200" y="6545263"/>
          <p14:tracePt t="305455" x="8331200" y="6554788"/>
          <p14:tracePt t="305465" x="8331200" y="6562725"/>
          <p14:tracePt t="305489" x="8331200" y="6572250"/>
          <p14:tracePt t="306492" x="8331200" y="6581775"/>
          <p14:tracePt t="306818" x="8323263" y="6581775"/>
          <p14:tracePt t="307302" x="8304213" y="6572250"/>
          <p14:tracePt t="307321" x="8296275" y="6572250"/>
          <p14:tracePt t="307334" x="8269288" y="6572250"/>
          <p14:tracePt t="307361" x="8224838" y="6572250"/>
          <p14:tracePt t="307395" x="8108950" y="6537325"/>
          <p14:tracePt t="307428" x="8001000" y="6518275"/>
          <p14:tracePt t="307461" x="7991475" y="6518275"/>
          <p14:tracePt t="307483" x="7974013" y="6510338"/>
          <p14:tracePt t="307496" x="7902575" y="6500813"/>
          <p14:tracePt t="307528" x="7823200" y="6491288"/>
          <p14:tracePt t="307562" x="7777163" y="6491288"/>
          <p14:tracePt t="307595" x="7715250" y="6491288"/>
          <p14:tracePt t="307629" x="7661275" y="6491288"/>
          <p14:tracePt t="307662" x="7589838" y="6491288"/>
          <p14:tracePt t="307695" x="7545388" y="6491288"/>
          <p14:tracePt t="307700" x="7483475" y="6491288"/>
          <p14:tracePt t="307730" x="7402513" y="6491288"/>
          <p14:tracePt t="307762" x="7313613" y="6491288"/>
          <p14:tracePt t="307796" x="7259638" y="6491288"/>
          <p14:tracePt t="307829" x="7215188" y="6491288"/>
          <p14:tracePt t="307863" x="7180263" y="6491288"/>
          <p14:tracePt t="307896" x="7161213" y="6491288"/>
          <p14:tracePt t="307929" x="7153275" y="6491288"/>
          <p14:tracePt t="307967" x="7153275" y="6500813"/>
          <p14:tracePt t="318991" x="7143750" y="6500813"/>
          <p14:tracePt t="319941" x="7126288" y="6510338"/>
          <p14:tracePt t="319961" x="7116763" y="6510338"/>
          <p14:tracePt t="319972" x="7089775" y="6518275"/>
          <p14:tracePt t="319992" x="7072313" y="6527800"/>
          <p14:tracePt t="320004" x="7018338" y="6537325"/>
          <p14:tracePt t="320022" x="7010400" y="6537325"/>
          <p14:tracePt t="320034" x="6946900" y="6545263"/>
          <p14:tracePt t="320053" x="6902450" y="6545263"/>
          <p14:tracePt t="320073" x="6884988" y="6545263"/>
          <p14:tracePt t="320085" x="6796088" y="6554788"/>
          <p14:tracePt t="320104" x="6777038" y="6554788"/>
          <p14:tracePt t="320116" x="6724650" y="6554788"/>
          <p14:tracePt t="320134" x="6715125" y="6554788"/>
          <p14:tracePt t="320160" x="6670675" y="6562725"/>
          <p14:tracePt t="320180" x="6653213" y="6562725"/>
          <p14:tracePt t="320191" x="6589713" y="6562725"/>
          <p14:tracePt t="320211" x="6572250" y="6562725"/>
          <p14:tracePt t="320222" x="6518275" y="6562725"/>
          <p14:tracePt t="320241" x="6510338" y="6562725"/>
          <p14:tracePt t="320259" x="6491288" y="6562725"/>
          <p14:tracePt t="320271" x="6473825" y="6562725"/>
          <p14:tracePt t="320290" x="6456363" y="6562725"/>
          <p14:tracePt t="320302" x="6411913" y="6554788"/>
          <p14:tracePt t="320321" x="6394450" y="6554788"/>
          <p14:tracePt t="320334" x="6348413" y="6554788"/>
          <p14:tracePt t="320353" x="6286500" y="6545263"/>
          <p14:tracePt t="320386" x="6251575" y="6545263"/>
          <p14:tracePt t="320416" x="6242050" y="6545263"/>
          <p14:tracePt t="320443" x="6232525" y="65452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Animation and MVC</a:t>
            </a:r>
            <a:endParaRPr lang="en-US" dirty="0"/>
          </a:p>
        </p:txBody>
      </p:sp>
      <p:pic>
        <p:nvPicPr>
          <p:cNvPr id="4" name="shuttlemvc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723900" y="1485900"/>
            <a:ext cx="7696200" cy="38862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820486"/>
      </p:ext>
    </p:extLst>
  </p:cSld>
  <p:clrMapOvr>
    <a:masterClrMapping/>
  </p:clrMapOvr>
  <p:transition advTm="15754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122" x="9126538" y="0"/>
          <p14:tracePt t="31855" x="9109075" y="0"/>
          <p14:tracePt t="31886" x="9099550" y="0"/>
          <p14:tracePt t="31913" x="9090025" y="0"/>
          <p14:tracePt t="31932" x="9072563" y="0"/>
          <p14:tracePt t="31980" x="9045575" y="0"/>
          <p14:tracePt t="32010" x="9037638" y="0"/>
          <p14:tracePt t="32026" x="9028113" y="0"/>
          <p14:tracePt t="32060" x="9018588" y="0"/>
          <p14:tracePt t="32085" x="9001125" y="0"/>
          <p14:tracePt t="32136" x="8991600" y="0"/>
          <p14:tracePt t="32147" x="8966200" y="0"/>
          <p14:tracePt t="32166" x="8939213" y="0"/>
          <p14:tracePt t="32185" x="8947150" y="0"/>
          <p14:tracePt t="32245" x="8956675" y="0"/>
          <p14:tracePt t="32256" x="8983663" y="0"/>
          <p14:tracePt t="32277" x="9010650" y="0"/>
          <p14:tracePt t="32308" x="9063038" y="0"/>
          <p14:tracePt t="32328" x="9099550" y="0"/>
          <p14:tracePt t="32340" x="9134475" y="0"/>
          <p14:tracePt t="32359" x="9126538" y="0"/>
          <p14:tracePt t="33218" x="9117013" y="0"/>
          <p14:tracePt t="33303" x="9099550" y="0"/>
          <p14:tracePt t="33382" x="9082088" y="0"/>
          <p14:tracePt t="33393" x="9055100" y="0"/>
          <p14:tracePt t="33406" x="9001125" y="0"/>
          <p14:tracePt t="33426" x="8983663" y="0"/>
          <p14:tracePt t="33437" x="8947150" y="0"/>
          <p14:tracePt t="33457" x="8929688" y="0"/>
          <p14:tracePt t="33469" x="8920163" y="0"/>
          <p14:tracePt t="33487" x="8902700" y="0"/>
          <p14:tracePt t="33506" x="8885238" y="0"/>
          <p14:tracePt t="33519" x="8875713" y="0"/>
          <p14:tracePt t="33537" x="8867775" y="0"/>
          <p14:tracePt t="33565" x="8840788" y="0"/>
          <p14:tracePt t="33584" x="8831263" y="9525"/>
          <p14:tracePt t="33596" x="8823325" y="26988"/>
          <p14:tracePt t="33632" x="8813800" y="36513"/>
          <p14:tracePt t="33644" x="8796338" y="53975"/>
          <p14:tracePt t="33663" x="8786813" y="80963"/>
          <p14:tracePt t="33674" x="8759825" y="133350"/>
          <p14:tracePt t="33693" x="8751888" y="160338"/>
          <p14:tracePt t="33706" x="8732838" y="187325"/>
          <p14:tracePt t="33724" x="8724900" y="187325"/>
          <p14:tracePt t="33737" x="8697913" y="223838"/>
          <p14:tracePt t="33755" x="8661400" y="276225"/>
          <p14:tracePt t="33784" x="8643938" y="312738"/>
          <p14:tracePt t="33804" x="8626475" y="330200"/>
          <p14:tracePt t="33817" x="8599488" y="357188"/>
          <p14:tracePt t="33837" x="8572500" y="366713"/>
          <p14:tracePt t="33848" x="8562975" y="384175"/>
          <p14:tracePt t="33867" x="8545513" y="393700"/>
          <p14:tracePt t="33879" x="8528050" y="411163"/>
          <p14:tracePt t="33897" x="8518525" y="419100"/>
          <p14:tracePt t="33909" x="8491538" y="446088"/>
          <p14:tracePt t="33928" x="8483600" y="455613"/>
          <p14:tracePt t="33941" x="8466138" y="473075"/>
          <p14:tracePt t="33959" x="8439150" y="482600"/>
          <p14:tracePt t="33979" x="8429625" y="490538"/>
          <p14:tracePt t="34003" x="8402638" y="500063"/>
          <p14:tracePt t="34019" x="8394700" y="500063"/>
          <p14:tracePt t="34036" x="8385175" y="509588"/>
          <p14:tracePt t="34053" x="8367713" y="527050"/>
          <p14:tracePt t="34070" x="8358188" y="527050"/>
          <p14:tracePt t="34087" x="8348663" y="527050"/>
          <p14:tracePt t="34104" x="8340725" y="527050"/>
          <p14:tracePt t="34121" x="8331200" y="527050"/>
          <p14:tracePt t="34166" x="8331200" y="536575"/>
          <p14:tracePt t="34208" x="8323263" y="536575"/>
          <p14:tracePt t="34291" x="8323263" y="527050"/>
          <p14:tracePt t="34366" x="8323263" y="500063"/>
          <p14:tracePt t="34385" x="8331200" y="482600"/>
          <p14:tracePt t="34396" x="8340725" y="455613"/>
          <p14:tracePt t="34416" x="8340725" y="446088"/>
          <p14:tracePt t="34427" x="8358188" y="419100"/>
          <p14:tracePt t="34446" x="8367713" y="411163"/>
          <p14:tracePt t="34466" x="8367713" y="401638"/>
          <p14:tracePt t="34477" x="8385175" y="384175"/>
          <p14:tracePt t="34496" x="8394700" y="374650"/>
          <p14:tracePt t="34508" x="8412163" y="347663"/>
          <p14:tracePt t="34527" x="8429625" y="330200"/>
          <p14:tracePt t="34557" x="8456613" y="285750"/>
          <p14:tracePt t="34591" x="8456613" y="276225"/>
          <p14:tracePt t="34603" x="8474075" y="250825"/>
          <p14:tracePt t="34622" x="8483600" y="241300"/>
          <p14:tracePt t="34650" x="8483600" y="223838"/>
          <p14:tracePt t="34668" x="8491538" y="223838"/>
          <p14:tracePt t="34694" x="8491538" y="214313"/>
          <p14:tracePt t="34841" x="8501063" y="214313"/>
          <p14:tracePt t="34873" x="8501063" y="204788"/>
          <p14:tracePt t="38373" x="8491538" y="187325"/>
          <p14:tracePt t="38849" x="8483600" y="179388"/>
          <p14:tracePt t="38861" x="8483600" y="169863"/>
          <p14:tracePt t="38880" x="8474075" y="169863"/>
          <p14:tracePt t="39036" x="8466138" y="169863"/>
          <p14:tracePt t="39100" x="8447088" y="169863"/>
          <p14:tracePt t="39112" x="8385175" y="179388"/>
          <p14:tracePt t="39134" x="8348663" y="187325"/>
          <p14:tracePt t="39152" x="8215313" y="250825"/>
          <p14:tracePt t="39184" x="8188325" y="258763"/>
          <p14:tracePt t="39194" x="8161338" y="268288"/>
          <p14:tracePt t="39219" x="8072438" y="330200"/>
          <p14:tracePt t="39251" x="8027988" y="374650"/>
          <p14:tracePt t="39258" x="7983538" y="428625"/>
          <p14:tracePt t="39286" x="7939088" y="473075"/>
          <p14:tracePt t="39318" x="7902575" y="500063"/>
          <p14:tracePt t="39321" x="7823200" y="561975"/>
          <p14:tracePt t="39352" x="7786688" y="608013"/>
          <p14:tracePt t="39369" x="7769225" y="608013"/>
          <p14:tracePt t="39386" x="7688263" y="679450"/>
          <p14:tracePt t="39418" x="7643813" y="704850"/>
          <p14:tracePt t="39432" x="7572375" y="750888"/>
          <p14:tracePt t="39464" x="7554913" y="758825"/>
          <p14:tracePt t="39475" x="7473950" y="785813"/>
          <p14:tracePt t="39507" x="7439025" y="803275"/>
          <p14:tracePt t="39537" x="7367588" y="830263"/>
          <p14:tracePt t="39569" x="7340600" y="847725"/>
          <p14:tracePt t="39601" x="7331075" y="847725"/>
          <p14:tracePt t="39604" x="7323138" y="857250"/>
          <p14:tracePt t="39636" x="7313613" y="866775"/>
          <p14:tracePt t="39963" x="7269163" y="901700"/>
          <p14:tracePt t="39982" x="7242175" y="928688"/>
          <p14:tracePt t="39993" x="7126288" y="1017588"/>
          <p14:tracePt t="40025" x="7081838" y="1062038"/>
          <p14:tracePt t="40045" x="7010400" y="1116013"/>
          <p14:tracePt t="40077" x="6991350" y="1133475"/>
          <p14:tracePt t="40105" x="6840538" y="1268413"/>
          <p14:tracePt t="40138" x="6759575" y="1339850"/>
          <p14:tracePt t="40170" x="6705600" y="1393825"/>
          <p14:tracePt t="40188" x="6616700" y="1473200"/>
          <p14:tracePt t="40221" x="6562725" y="1509713"/>
          <p14:tracePt t="40239" x="6473825" y="1581150"/>
          <p14:tracePt t="40271" x="6456363" y="1589088"/>
          <p14:tracePt t="40304" x="6429375" y="1625600"/>
          <p14:tracePt t="40307" x="6402388" y="1697038"/>
          <p14:tracePt t="40338" x="6367463" y="1822450"/>
          <p14:tracePt t="40371" x="6357938" y="1874838"/>
          <p14:tracePt t="40390" x="6357938" y="1965325"/>
          <p14:tracePt t="40422" x="6357938" y="2000250"/>
          <p14:tracePt t="40439" x="6357938" y="2054225"/>
          <p14:tracePt t="40471" x="6446838" y="2152650"/>
          <p14:tracePt t="40503" x="6465888" y="2179638"/>
          <p14:tracePt t="40514" x="6589713" y="2268538"/>
          <p14:tracePt t="40547" x="6670675" y="2322513"/>
          <p14:tracePt t="40573" x="6823075" y="2357438"/>
          <p14:tracePt t="40605" x="7180263" y="2374900"/>
          <p14:tracePt t="40637" x="7296150" y="2374900"/>
          <p14:tracePt t="40640" x="7697788" y="2374900"/>
          <p14:tracePt t="40671" x="7894638" y="2339975"/>
          <p14:tracePt t="40702" x="7966075" y="2295525"/>
          <p14:tracePt t="40720" x="8089900" y="2214563"/>
          <p14:tracePt t="40753" x="8126413" y="2179638"/>
          <p14:tracePt t="40774" x="8296275" y="2009775"/>
          <p14:tracePt t="40805" x="8348663" y="1928813"/>
          <p14:tracePt t="40836" x="8348663" y="1919288"/>
          <p14:tracePt t="40846" x="8348663" y="1893888"/>
          <p14:tracePt t="40878" x="8313738" y="1830388"/>
          <p14:tracePt t="40907" x="8277225" y="1795463"/>
          <p14:tracePt t="40938" x="8205788" y="1768475"/>
          <p14:tracePt t="40970" x="8143875" y="1758950"/>
          <p14:tracePt t="40985" x="8072438" y="1751013"/>
          <p14:tracePt t="41017" x="8045450" y="1751013"/>
          <p14:tracePt t="41040" x="7974013" y="1741488"/>
          <p14:tracePt t="41073" x="7966075" y="1741488"/>
          <p14:tracePt t="41105" x="7956550" y="1751013"/>
          <p14:tracePt t="41128" x="7947025" y="1758950"/>
          <p14:tracePt t="41159" x="7939088" y="1758950"/>
          <p14:tracePt t="41174" x="7929563" y="1758950"/>
          <p14:tracePt t="41224" x="7920038" y="1758950"/>
          <p14:tracePt t="41297" x="7912100" y="1758950"/>
          <p14:tracePt t="41343" x="7902575" y="1758950"/>
          <p14:tracePt t="41412" x="7885113" y="1768475"/>
          <p14:tracePt t="41456" x="7875588" y="1768475"/>
          <p14:tracePt t="41475" x="7848600" y="1785938"/>
          <p14:tracePt t="41506" x="7831138" y="1785938"/>
          <p14:tracePt t="41518" x="7823200" y="1795463"/>
          <p14:tracePt t="41545" x="7777163" y="1822450"/>
          <p14:tracePt t="41576" x="7742238" y="1839913"/>
          <p14:tracePt t="41607" x="7724775" y="1857375"/>
          <p14:tracePt t="41613" x="7705725" y="1874838"/>
          <p14:tracePt t="41642" x="7643813" y="1893888"/>
          <p14:tracePt t="41673" x="7616825" y="1911350"/>
          <p14:tracePt t="41676" x="7537450" y="1919288"/>
          <p14:tracePt t="41708" x="7483475" y="1938338"/>
          <p14:tracePt t="41723" x="7429500" y="1955800"/>
          <p14:tracePt t="41744" x="7358063" y="1973263"/>
          <p14:tracePt t="41775" x="7340600" y="1973263"/>
          <p14:tracePt t="41785" x="7286625" y="1990725"/>
          <p14:tracePt t="41809" x="7224713" y="2009775"/>
          <p14:tracePt t="41841" x="7170738" y="2017713"/>
          <p14:tracePt t="41849" x="7116763" y="2036763"/>
          <p14:tracePt t="41876" x="7108825" y="2036763"/>
          <p14:tracePt t="41929" x="7062788" y="2027238"/>
          <p14:tracePt t="41962" x="7054850" y="2027238"/>
          <p14:tracePt t="41973" x="7018338" y="2009775"/>
          <p14:tracePt t="41993" x="7000875" y="2009775"/>
          <p14:tracePt t="42010" x="7000875" y="2000250"/>
          <p14:tracePt t="42087" x="6991350" y="2000250"/>
          <p14:tracePt t="42146" x="6983413" y="2000250"/>
          <p14:tracePt t="42318" x="6973888" y="2000250"/>
          <p14:tracePt t="42387" x="6965950" y="2000250"/>
          <p14:tracePt t="42398" x="6946900" y="2000250"/>
          <p14:tracePt t="42419" x="6919913" y="1990725"/>
          <p14:tracePt t="42445" x="6848475" y="1990725"/>
          <p14:tracePt t="42477" x="6796088" y="1982788"/>
          <p14:tracePt t="42493" x="6715125" y="1982788"/>
          <p14:tracePt t="42512" x="6616700" y="1990725"/>
          <p14:tracePt t="42546" x="6572250" y="2000250"/>
          <p14:tracePt t="42556" x="6473825" y="2036763"/>
          <p14:tracePt t="42578" x="6269038" y="2081213"/>
          <p14:tracePt t="42610" x="6215063" y="2089150"/>
          <p14:tracePt t="42619" x="6134100" y="2108200"/>
          <p14:tracePt t="42645" x="6018213" y="2125663"/>
          <p14:tracePt t="42676" x="5973763" y="2133600"/>
          <p14:tracePt t="42682" x="5857875" y="2152650"/>
          <p14:tracePt t="42712" x="5670550" y="2187575"/>
          <p14:tracePt t="42745" x="5599113" y="2197100"/>
          <p14:tracePt t="42762" x="5572125" y="2205038"/>
          <p14:tracePt t="42779" x="5510213" y="2224088"/>
          <p14:tracePt t="42810" x="5500688" y="2224088"/>
          <p14:tracePt t="42833" x="5483225" y="2232025"/>
          <p14:tracePt t="42846" x="5438775" y="2232025"/>
          <p14:tracePt t="42877" x="5357813" y="2251075"/>
          <p14:tracePt t="42887" x="5286375" y="2259013"/>
          <p14:tracePt t="42912" x="5205413" y="2268538"/>
          <p14:tracePt t="42944" x="5170488" y="2268538"/>
          <p14:tracePt t="42948" x="5037138" y="2276475"/>
          <p14:tracePt t="42980" x="4911725" y="2286000"/>
          <p14:tracePt t="43011" x="4857750" y="2295525"/>
          <p14:tracePt t="43028" x="4830763" y="2295525"/>
          <p14:tracePt t="43046" x="4751388" y="2303463"/>
          <p14:tracePt t="43077" x="4697413" y="2312988"/>
          <p14:tracePt t="43091" x="4608513" y="2322513"/>
          <p14:tracePt t="43113" x="4527550" y="2339975"/>
          <p14:tracePt t="43145" x="4500563" y="2339975"/>
          <p14:tracePt t="43153" x="4438650" y="2347913"/>
          <p14:tracePt t="43180" x="4367213" y="2366963"/>
          <p14:tracePt t="43211" x="4340225" y="2366963"/>
          <p14:tracePt t="43215" x="4259263" y="2374900"/>
          <p14:tracePt t="43247" x="4205288" y="2393950"/>
          <p14:tracePt t="43279" x="4179888" y="2393950"/>
          <p14:tracePt t="43295" x="4152900" y="2393950"/>
          <p14:tracePt t="43315" x="4089400" y="2401888"/>
          <p14:tracePt t="43347" x="4071938" y="2401888"/>
          <p14:tracePt t="43372" x="4044950" y="2401888"/>
          <p14:tracePt t="43392" x="4017963" y="2393950"/>
          <p14:tracePt t="43414" x="3973513" y="2384425"/>
          <p14:tracePt t="43445" x="3938588" y="2366963"/>
          <p14:tracePt t="43455" x="3911600" y="2357438"/>
          <p14:tracePt t="43481" x="3857625" y="2339975"/>
          <p14:tracePt t="43512" x="3803650" y="2312988"/>
          <p14:tracePt t="43518" x="3786188" y="2303463"/>
          <p14:tracePt t="43548" x="3705225" y="2268538"/>
          <p14:tracePt t="43582" x="3697288" y="2259013"/>
          <p14:tracePt t="43629" x="3687763" y="2259013"/>
          <p14:tracePt t="43641" x="3670300" y="2251075"/>
          <p14:tracePt t="43660" x="3660775" y="2251075"/>
          <p14:tracePt t="43681" x="3633788" y="2232025"/>
          <p14:tracePt t="43713" x="3616325" y="2232025"/>
          <p14:tracePt t="43723" x="3608388" y="2224088"/>
          <p14:tracePt t="43748" x="3581400" y="2205038"/>
          <p14:tracePt t="43781" x="3571875" y="2205038"/>
          <p14:tracePt t="43800" x="3571875" y="2197100"/>
          <p14:tracePt t="43827" x="3562350" y="2197100"/>
          <p14:tracePt t="43894" x="3554413" y="2197100"/>
          <p14:tracePt t="43961" x="3544888" y="2197100"/>
          <p14:tracePt t="44005" x="3544888" y="2187575"/>
          <p14:tracePt t="44017" x="3536950" y="2179638"/>
          <p14:tracePt t="44037" x="3527425" y="2170113"/>
          <p14:tracePt t="44069" x="3517900" y="2160588"/>
          <p14:tracePt t="44110" x="3509963" y="2143125"/>
          <p14:tracePt t="44150" x="3482975" y="2108200"/>
          <p14:tracePt t="44181" x="3473450" y="2089150"/>
          <p14:tracePt t="44193" x="3473450" y="2081213"/>
          <p14:tracePt t="44216" x="3438525" y="2036763"/>
          <p14:tracePt t="44248" x="3402013" y="1990725"/>
          <p14:tracePt t="44256" x="3394075" y="1973263"/>
          <p14:tracePt t="44283" x="3367088" y="1955800"/>
          <p14:tracePt t="44317" x="3322638" y="1928813"/>
          <p14:tracePt t="44335" x="3276600" y="1919288"/>
          <p14:tracePt t="44350" x="3197225" y="1901825"/>
          <p14:tracePt t="44382" x="3170238" y="1901825"/>
          <p14:tracePt t="44403" x="3125788" y="1901825"/>
          <p14:tracePt t="44417" x="3054350" y="1911350"/>
          <p14:tracePt t="44449" x="2965450" y="1919288"/>
          <p14:tracePt t="44458" x="2901950" y="1938338"/>
          <p14:tracePt t="44484" x="2759075" y="1982788"/>
          <p14:tracePt t="44515" x="2751138" y="1982788"/>
          <p14:tracePt t="44520" x="2751138" y="1990725"/>
          <p14:tracePt t="44551" x="2724150" y="2000250"/>
          <p14:tracePt t="44582" x="2714625" y="2009775"/>
          <p14:tracePt t="44586" x="2705100" y="2017713"/>
          <p14:tracePt t="53622" x="2697163" y="2017713"/>
          <p14:tracePt t="53687" x="2697163" y="2027238"/>
          <p14:tracePt t="54017" x="2697163" y="2044700"/>
          <p14:tracePt t="54037" x="2697163" y="2054225"/>
          <p14:tracePt t="54048" x="2705100" y="2125663"/>
          <p14:tracePt t="54080" x="2741613" y="2205038"/>
          <p14:tracePt t="54113" x="2751138" y="2259013"/>
          <p14:tracePt t="54130" x="2768600" y="2276475"/>
          <p14:tracePt t="54146" x="2795588" y="2357438"/>
          <p14:tracePt t="54178" x="2813050" y="2401888"/>
          <p14:tracePt t="54193" x="2830513" y="2419350"/>
          <p14:tracePt t="54213" x="2847975" y="2465388"/>
          <p14:tracePt t="54245" x="2874963" y="2517775"/>
          <p14:tracePt t="54255" x="2884488" y="2544763"/>
          <p14:tracePt t="54280" x="2928938" y="2633663"/>
          <p14:tracePt t="54313" x="2990850" y="2732088"/>
          <p14:tracePt t="54316" x="3017838" y="2776538"/>
          <p14:tracePt t="54316" x="3089275" y="2867025"/>
          <p14:tracePt t="54347" x="3116263" y="2919413"/>
          <p14:tracePt t="54379" x="3160713" y="2982913"/>
          <p14:tracePt t="54398" x="3179763" y="3009900"/>
          <p14:tracePt t="54415" x="3205163" y="3044825"/>
          <p14:tracePt t="54447" x="3214688" y="3054350"/>
          <p14:tracePt t="54460" x="3214688" y="3062288"/>
          <p14:tracePt t="54508" x="3224213" y="3062288"/>
          <p14:tracePt t="54533" x="3224213" y="3071813"/>
          <p14:tracePt t="54600" x="3232150" y="3071813"/>
          <p14:tracePt t="55608" x="3241675" y="3071813"/>
          <p14:tracePt t="56485" x="3268663" y="3081338"/>
          <p14:tracePt t="56503" x="3276600" y="3089275"/>
          <p14:tracePt t="56520" x="3330575" y="3098800"/>
          <p14:tracePt t="56555" x="3394075" y="3116263"/>
          <p14:tracePt t="56567" x="3429000" y="3133725"/>
          <p14:tracePt t="56587" x="3598863" y="3170238"/>
          <p14:tracePt t="56619" x="3670300" y="3187700"/>
          <p14:tracePt t="56629" x="3697288" y="3197225"/>
          <p14:tracePt t="56654" x="3786188" y="3214688"/>
          <p14:tracePt t="56685" x="3848100" y="3224213"/>
          <p14:tracePt t="56693" x="3875088" y="3224213"/>
          <p14:tracePt t="56721" x="3965575" y="3241675"/>
          <p14:tracePt t="56752" x="4054475" y="3259138"/>
          <p14:tracePt t="56756" x="4133850" y="3268663"/>
          <p14:tracePt t="56788" x="4160838" y="3268663"/>
          <p14:tracePt t="56799" x="4232275" y="3276600"/>
          <p14:tracePt t="56821" x="4340225" y="3276600"/>
          <p14:tracePt t="56853" x="4394200" y="3276600"/>
          <p14:tracePt t="56862" x="4518025" y="3286125"/>
          <p14:tracePt t="56888" x="4660900" y="3295650"/>
          <p14:tracePt t="56920" x="4724400" y="3303588"/>
          <p14:tracePt t="56923" x="4946650" y="3313113"/>
          <p14:tracePt t="56955" x="5153025" y="3322638"/>
          <p14:tracePt t="56974" x="5214938" y="3330575"/>
          <p14:tracePt t="56988" x="5384800" y="3330575"/>
          <p14:tracePt t="57006" x="5446713" y="3340100"/>
          <p14:tracePt t="57022" x="5572125" y="3340100"/>
          <p14:tracePt t="57039" x="5608638" y="3340100"/>
          <p14:tracePt t="57055" x="5670550" y="3348038"/>
          <p14:tracePt t="57087" x="5732463" y="3348038"/>
          <p14:tracePt t="57090" x="5813425" y="3348038"/>
          <p14:tracePt t="57122" x="5946775" y="3348038"/>
          <p14:tracePt t="57132" x="6000750" y="3348038"/>
          <p14:tracePt t="57143" x="6099175" y="3357563"/>
          <p14:tracePt t="57163" x="6126163" y="3357563"/>
          <p14:tracePt t="57176" x="6205538" y="3357563"/>
          <p14:tracePt t="57195" x="6232525" y="3357563"/>
          <p14:tracePt t="57207" x="6296025" y="3348038"/>
          <p14:tracePt t="57226" x="6323013" y="3340100"/>
          <p14:tracePt t="57239" x="6394450" y="3322638"/>
          <p14:tracePt t="57259" x="6419850" y="3303588"/>
          <p14:tracePt t="57273" x="6473825" y="3286125"/>
          <p14:tracePt t="57289" x="6491288" y="3286125"/>
          <p14:tracePt t="57306" x="6562725" y="3268663"/>
          <p14:tracePt t="57324" x="6589713" y="3251200"/>
          <p14:tracePt t="57340" x="6670675" y="3224213"/>
          <p14:tracePt t="57356" x="6680200" y="3214688"/>
          <p14:tracePt t="57373" x="6724650" y="3205163"/>
          <p14:tracePt t="57390" x="6751638" y="3187700"/>
          <p14:tracePt t="57406" x="6796088" y="3170238"/>
          <p14:tracePt t="57423" x="6813550" y="3160713"/>
          <p14:tracePt t="57440" x="6831013" y="3152775"/>
          <p14:tracePt t="57457" x="6840538" y="3143250"/>
          <p14:tracePt t="57478" x="6848475" y="3125788"/>
          <p14:tracePt t="57490" x="6858000" y="3098800"/>
          <p14:tracePt t="57509" x="6858000" y="3081338"/>
          <p14:tracePt t="57523" x="6858000" y="3071813"/>
          <p14:tracePt t="57541" x="6858000" y="3062288"/>
          <p14:tracePt t="57557" x="6858000" y="3036888"/>
          <p14:tracePt t="57574" x="6858000" y="3017838"/>
          <p14:tracePt t="57602" x="6858000" y="3009900"/>
          <p14:tracePt t="57614" x="6858000" y="3000375"/>
          <p14:tracePt t="57667" x="6858000" y="2990850"/>
          <p14:tracePt t="57715" x="6858000" y="2982913"/>
          <p14:tracePt t="59122" x="6858000" y="2990850"/>
          <p14:tracePt t="59330" x="6858000" y="3000375"/>
          <p14:tracePt t="59393" x="6848475" y="3000375"/>
          <p14:tracePt t="59425" x="6831013" y="3017838"/>
          <p14:tracePt t="59455" x="6796088" y="3044825"/>
          <p14:tracePt t="59472" x="6715125" y="3098800"/>
          <p14:tracePt t="59490" x="6680200" y="3116263"/>
          <p14:tracePt t="59501" x="6608763" y="3170238"/>
          <p14:tracePt t="59521" x="6537325" y="3205163"/>
          <p14:tracePt t="59535" x="6438900" y="3259138"/>
          <p14:tracePt t="59555" x="6357938" y="3286125"/>
          <p14:tracePt t="59564" x="6269038" y="3330575"/>
          <p14:tracePt t="59582" x="6215063" y="3348038"/>
          <p14:tracePt t="59595" x="6108700" y="3384550"/>
          <p14:tracePt t="59613" x="5991225" y="3429000"/>
          <p14:tracePt t="59632" x="5929313" y="3446463"/>
          <p14:tracePt t="59644" x="5732463" y="3509963"/>
          <p14:tracePt t="59663" x="5653088" y="3536950"/>
          <p14:tracePt t="59676" x="5491163" y="3589338"/>
          <p14:tracePt t="59695" x="5465763" y="3608388"/>
          <p14:tracePt t="59706" x="5367338" y="3652838"/>
          <p14:tracePt t="59726" x="5348288" y="3670300"/>
          <p14:tracePt t="59738" x="5286375" y="3697288"/>
          <p14:tracePt t="59756" x="5251450" y="3714750"/>
          <p14:tracePt t="59768" x="5170488" y="3759200"/>
          <p14:tracePt t="59787" x="5153025" y="3759200"/>
          <p14:tracePt t="59799" x="5099050" y="3786188"/>
          <p14:tracePt t="59818" x="5089525" y="3795713"/>
          <p14:tracePt t="59847" x="5081588" y="3795713"/>
          <p14:tracePt t="59866" x="5062538" y="3822700"/>
          <p14:tracePt t="59899" x="5062538" y="3830638"/>
          <p14:tracePt t="59974" x="5062538" y="3857625"/>
          <p14:tracePt t="59993" x="5054600" y="3875088"/>
          <p14:tracePt t="60004" x="5045075" y="3929063"/>
          <p14:tracePt t="60023" x="5045075" y="3938588"/>
          <p14:tracePt t="60036" x="5018088" y="3990975"/>
          <p14:tracePt t="60055" x="5010150" y="4010025"/>
          <p14:tracePt t="60066" x="4983163" y="4062413"/>
          <p14:tracePt t="60086" x="4956175" y="4133850"/>
          <p14:tracePt t="60098" x="4946650" y="4303713"/>
          <p14:tracePt t="60117" x="4946650" y="4367213"/>
          <p14:tracePt t="60129" x="4938713" y="4411663"/>
          <p14:tracePt t="60149" x="4929188" y="4473575"/>
          <p14:tracePt t="60182" x="4919663" y="4500563"/>
          <p14:tracePt t="60195" x="4911725" y="4545013"/>
          <p14:tracePt t="60215" x="4902200" y="4554538"/>
          <p14:tracePt t="60226" x="4902200" y="4562475"/>
          <p14:tracePt t="60253" x="4902200" y="4581525"/>
          <p14:tracePt t="60263" x="4902200" y="4608513"/>
          <p14:tracePt t="60276" x="4902200" y="4633913"/>
          <p14:tracePt t="60288" x="4902200" y="4724400"/>
          <p14:tracePt t="60307" x="4902200" y="4751388"/>
          <p14:tracePt t="60318" x="4902200" y="4803775"/>
          <p14:tracePt t="60338" x="4894263" y="4867275"/>
          <p14:tracePt t="60375" x="4894263" y="4894263"/>
          <p14:tracePt t="60397" x="4894263" y="4911725"/>
          <p14:tracePt t="60417" x="4894263" y="4929188"/>
          <p14:tracePt t="60429" x="4894263" y="4983163"/>
          <p14:tracePt t="60447" x="4894263" y="5000625"/>
          <p14:tracePt t="60459" x="4894263" y="5027613"/>
          <p14:tracePt t="60478" x="4894263" y="5037138"/>
          <p14:tracePt t="60489" x="4884738" y="5054600"/>
          <p14:tracePt t="60508" x="4884738" y="5089525"/>
          <p14:tracePt t="60529" x="4875213" y="5108575"/>
          <p14:tracePt t="60540" x="4875213" y="5153025"/>
          <p14:tracePt t="60560" x="4875213" y="5180013"/>
          <p14:tracePt t="60571" x="4875213" y="5251450"/>
          <p14:tracePt t="60591" x="4875213" y="5268913"/>
          <p14:tracePt t="60602" x="4875213" y="5322888"/>
          <p14:tracePt t="60622" x="4875213" y="5348288"/>
          <p14:tracePt t="60634" x="4884738" y="5429250"/>
          <p14:tracePt t="60653" x="4884738" y="5473700"/>
          <p14:tracePt t="60666" x="4902200" y="5537200"/>
          <p14:tracePt t="60683" x="4902200" y="5599113"/>
          <p14:tracePt t="60716" x="4902200" y="5616575"/>
          <p14:tracePt t="60743" x="4902200" y="5626100"/>
          <p14:tracePt t="60763" x="4902200" y="5634038"/>
          <p14:tracePt t="61872" x="4902200" y="5626100"/>
          <p14:tracePt t="61984" x="4902200" y="5616575"/>
          <p14:tracePt t="62037" x="4902200" y="5608638"/>
          <p14:tracePt t="62048" x="4902200" y="5581650"/>
          <p14:tracePt t="62068" x="4902200" y="5572125"/>
          <p14:tracePt t="62080" x="4902200" y="5554663"/>
          <p14:tracePt t="62098" x="4902200" y="5545138"/>
          <p14:tracePt t="62110" x="4902200" y="5518150"/>
          <p14:tracePt t="62130" x="4902200" y="5500688"/>
          <p14:tracePt t="62141" x="4902200" y="5456238"/>
          <p14:tracePt t="62162" x="4902200" y="5446713"/>
          <p14:tracePt t="62174" x="4902200" y="5375275"/>
          <p14:tracePt t="62192" x="4902200" y="5348288"/>
          <p14:tracePt t="62222" x="4902200" y="5330825"/>
          <p14:tracePt t="62239" x="4902200" y="5303838"/>
          <p14:tracePt t="62257" x="4911725" y="5303838"/>
          <p14:tracePt t="63623" x="4902200" y="5303838"/>
          <p14:tracePt t="63905" x="4867275" y="5276850"/>
          <p14:tracePt t="63925" x="4840288" y="5259388"/>
          <p14:tracePt t="63937" x="4786313" y="5232400"/>
          <p14:tracePt t="63956" x="4759325" y="5224463"/>
          <p14:tracePt t="63967" x="4751388" y="5214938"/>
          <p14:tracePt t="63987" x="4732338" y="5205413"/>
          <p14:tracePt t="64013" x="4714875" y="5197475"/>
          <p14:tracePt t="64036" x="4679950" y="5180013"/>
          <p14:tracePt t="64065" x="4660900" y="5160963"/>
          <p14:tracePt t="64077" x="4652963" y="5160963"/>
          <p14:tracePt t="64096" x="4643438" y="5153025"/>
          <p14:tracePt t="64107" x="4608513" y="5126038"/>
          <p14:tracePt t="64126" x="4598988" y="5108575"/>
          <p14:tracePt t="64138" x="4562475" y="5081588"/>
          <p14:tracePt t="64158" x="4562475" y="5072063"/>
          <p14:tracePt t="64235" x="4554538" y="5062538"/>
          <p14:tracePt t="64267" x="4537075" y="5037138"/>
          <p14:tracePt t="64285" x="4537075" y="5018088"/>
          <p14:tracePt t="64297" x="4527550" y="4991100"/>
          <p14:tracePt t="64316" x="4518025" y="4983163"/>
          <p14:tracePt t="64328" x="4518025" y="4973638"/>
          <p14:tracePt t="64348" x="4518025" y="4965700"/>
          <p14:tracePt t="64361" x="4510088" y="4946650"/>
          <p14:tracePt t="64379" x="4518025" y="4946650"/>
          <p14:tracePt t="65322" x="4518025" y="4956175"/>
          <p14:tracePt t="65449" x="4527550" y="4956175"/>
          <p14:tracePt t="65554" x="4537075" y="4956175"/>
          <p14:tracePt t="65871" x="4537075" y="4965700"/>
          <p14:tracePt t="65904" x="4545013" y="4965700"/>
          <p14:tracePt t="66095" x="4545013" y="4973638"/>
          <p14:tracePt t="66359" x="4554538" y="4973638"/>
          <p14:tracePt t="66686" x="4554538" y="4983163"/>
          <p14:tracePt t="66811" x="4562475" y="4991100"/>
          <p14:tracePt t="67000" x="4572000" y="4991100"/>
          <p14:tracePt t="67396" x="4572000" y="5000625"/>
          <p14:tracePt t="67413" x="4581525" y="5000625"/>
          <p14:tracePt t="67518" x="4581525" y="5010150"/>
          <p14:tracePt t="67899" x="4589463" y="5010150"/>
          <p14:tracePt t="67949" x="4589463" y="5018088"/>
          <p14:tracePt t="68152" x="4598988" y="5018088"/>
          <p14:tracePt t="68625" x="4608513" y="5018088"/>
          <p14:tracePt t="69109" x="4608513" y="5027613"/>
          <p14:tracePt t="69283" x="4616450" y="5027613"/>
          <p14:tracePt t="69405" x="4616450" y="5037138"/>
          <p14:tracePt t="69521" x="4616450" y="5045075"/>
          <p14:tracePt t="69845" x="4625975" y="5045075"/>
          <p14:tracePt t="69880" x="4625975" y="5054600"/>
          <p14:tracePt t="70020" x="4633913" y="5062538"/>
          <p14:tracePt t="70637" x="4643438" y="5062538"/>
          <p14:tracePt t="70761" x="4652963" y="5062538"/>
          <p14:tracePt t="70773" x="4670425" y="5062538"/>
          <p14:tracePt t="70798" x="4714875" y="5054600"/>
          <p14:tracePt t="70829" x="4768850" y="5027613"/>
          <p14:tracePt t="70841" x="4786313" y="5018088"/>
          <p14:tracePt t="70864" x="4884738" y="4973638"/>
          <p14:tracePt t="70898" x="5018088" y="4902200"/>
          <p14:tracePt t="70930" x="5143500" y="4803775"/>
          <p14:tracePt t="70935" x="5197475" y="4759325"/>
          <p14:tracePt t="70964" x="5429250" y="4554538"/>
          <p14:tracePt t="70997" x="5626100" y="4384675"/>
          <p14:tracePt t="70999" x="5929313" y="4081463"/>
          <p14:tracePt t="71030" x="6000750" y="4000500"/>
          <p14:tracePt t="71039" x="6205538" y="3795713"/>
          <p14:tracePt t="71065" x="6446838" y="3536950"/>
          <p14:tracePt t="71097" x="6527800" y="3446463"/>
          <p14:tracePt t="71103" x="6742113" y="3197225"/>
          <p14:tracePt t="71131" x="7037388" y="2830513"/>
          <p14:tracePt t="71164" x="7089775" y="2751138"/>
          <p14:tracePt t="71167" x="7367588" y="2374900"/>
          <p14:tracePt t="71199" x="7554913" y="2089150"/>
          <p14:tracePt t="71216" x="7616825" y="1973263"/>
          <p14:tracePt t="71232" x="7912100" y="1490663"/>
          <p14:tracePt t="71264" x="7956550" y="1419225"/>
          <p14:tracePt t="71286" x="8010525" y="1330325"/>
          <p14:tracePt t="71298" x="8116888" y="1133475"/>
          <p14:tracePt t="71330" x="8286750" y="857250"/>
          <p14:tracePt t="71341" x="8474075" y="517525"/>
          <p14:tracePt t="71365" x="8634413" y="179388"/>
          <p14:tracePt t="71396" x="8670925" y="88900"/>
          <p14:tracePt t="71404" x="8697913" y="9525"/>
          <p14:tracePt t="71433" x="8732838" y="0"/>
          <p14:tracePt t="71466" x="8742363" y="0"/>
          <p14:tracePt t="71469" x="8732838" y="0"/>
          <p14:tracePt t="71550" x="8724900" y="0"/>
          <p14:tracePt t="71654" x="8724900" y="17463"/>
          <p14:tracePt t="71672" x="8688388" y="26988"/>
          <p14:tracePt t="71706" x="8680450" y="26988"/>
          <p14:tracePt t="71717" x="8670925" y="36513"/>
          <p14:tracePt t="71737" x="8643938" y="44450"/>
          <p14:tracePt t="71767" x="8616950" y="61913"/>
          <p14:tracePt t="71798" x="8609013" y="71438"/>
          <p14:tracePt t="71815" x="8599488" y="80963"/>
          <p14:tracePt t="71834" x="8589963" y="98425"/>
          <p14:tracePt t="71866" x="8572500" y="125413"/>
          <p14:tracePt t="71876" x="8555038" y="142875"/>
          <p14:tracePt t="71901" x="8555038" y="152400"/>
          <p14:tracePt t="71934" x="8545513" y="152400"/>
          <p14:tracePt t="71953" x="8545513" y="160338"/>
          <p14:tracePt t="71972" x="8537575" y="187325"/>
          <p14:tracePt t="72001" x="8510588" y="223838"/>
          <p14:tracePt t="72037" x="8501063" y="223838"/>
          <p14:tracePt t="72053" x="8501063" y="231775"/>
          <p14:tracePt t="72079" x="8501063" y="241300"/>
          <p14:tracePt t="72110" x="0" y="0"/>
        </p14:tracePtLst>
        <p14:tracePtLst>
          <p14:tracePt t="101289" x="6134100" y="2054225"/>
          <p14:tracePt t="101294" x="6126163" y="2054225"/>
          <p14:tracePt t="101529" x="6108700" y="2062163"/>
          <p14:tracePt t="101541" x="6072188" y="2062163"/>
          <p14:tracePt t="101559" x="6054725" y="2071688"/>
          <p14:tracePt t="101571" x="5983288" y="2081213"/>
          <p14:tracePt t="101602" x="5848350" y="2125663"/>
          <p14:tracePt t="101634" x="5759450" y="2143125"/>
          <p14:tracePt t="101666" x="5680075" y="2143125"/>
          <p14:tracePt t="101683" x="5608638" y="2152650"/>
          <p14:tracePt t="101704" x="5446713" y="2170113"/>
          <p14:tracePt t="101735" x="5357813" y="2187575"/>
          <p14:tracePt t="101767" x="5214938" y="2224088"/>
          <p14:tracePt t="101777" x="5153025" y="2241550"/>
          <p14:tracePt t="101805" x="5045075" y="2276475"/>
          <p14:tracePt t="101835" x="4938713" y="2312988"/>
          <p14:tracePt t="101868" x="4714875" y="2384425"/>
          <p14:tracePt t="101900" x="4537075" y="2446338"/>
          <p14:tracePt t="101905" x="4456113" y="2465388"/>
          <p14:tracePt t="101935" x="4241800" y="2554288"/>
          <p14:tracePt t="101969" x="4205288" y="2562225"/>
          <p14:tracePt t="101979" x="4143375" y="2589213"/>
          <p14:tracePt t="102002" x="4054475" y="2652713"/>
          <p14:tracePt t="102035" x="4037013" y="2660650"/>
          <p14:tracePt t="102041" x="3983038" y="2705100"/>
          <p14:tracePt t="102069" x="3894138" y="2768600"/>
          <p14:tracePt t="102102" x="3857625" y="2795588"/>
          <p14:tracePt t="102105" x="3759200" y="2840038"/>
          <p14:tracePt t="102135" x="3643313" y="2911475"/>
          <p14:tracePt t="102167" x="3562350" y="2946400"/>
          <p14:tracePt t="102173" x="3536950" y="2965450"/>
          <p14:tracePt t="102202" x="3465513" y="2990850"/>
          <p14:tracePt t="102235" x="3411538" y="3017838"/>
          <p14:tracePt t="102239" x="3402013" y="3027363"/>
          <p14:tracePt t="102269" x="3394075" y="3027363"/>
          <p14:tracePt t="102347" x="3394075" y="3009900"/>
          <p14:tracePt t="102378" x="3394075" y="3000375"/>
          <p14:tracePt t="102404" x="3394075" y="2990850"/>
          <p14:tracePt t="102422" x="3394075" y="2973388"/>
          <p14:tracePt t="102437" x="3394075" y="2938463"/>
          <p14:tracePt t="102469" x="3394075" y="2901950"/>
          <p14:tracePt t="102471" x="3394075" y="2884488"/>
          <p14:tracePt t="102503" x="3394075" y="2840038"/>
          <p14:tracePt t="102506" x="3394075" y="2759075"/>
          <p14:tracePt t="102537" x="3402013" y="2687638"/>
          <p14:tracePt t="102569" x="3411538" y="2660650"/>
          <p14:tracePt t="102590" x="3419475" y="2643188"/>
          <p14:tracePt t="102610" x="3429000" y="2589213"/>
          <p14:tracePt t="102637" x="3429000" y="2581275"/>
          <p14:tracePt t="102669" x="3438525" y="2571750"/>
          <p14:tracePt t="102687" x="3438525" y="2562225"/>
          <p14:tracePt t="102722" x="3446463" y="2562225"/>
          <p14:tracePt t="102749" x="3455988" y="2562225"/>
          <p14:tracePt t="104042" x="3446463" y="2554288"/>
          <p14:tracePt t="104093" x="3438525" y="2554288"/>
          <p14:tracePt t="104181" x="3438525" y="2562225"/>
          <p14:tracePt t="104200" x="3438525" y="2571750"/>
          <p14:tracePt t="104233" x="3438525" y="2581275"/>
          <p14:tracePt t="104245" x="3429000" y="2652713"/>
          <p14:tracePt t="104276" x="3411538" y="2714625"/>
          <p14:tracePt t="104309" x="3402013" y="2724150"/>
          <p14:tracePt t="104342" x="3394075" y="2768600"/>
          <p14:tracePt t="104376" x="3375025" y="2813050"/>
          <p14:tracePt t="104388" x="3367088" y="2857500"/>
          <p14:tracePt t="104409" x="3357563" y="2901950"/>
          <p14:tracePt t="104443" x="3357563" y="2919413"/>
          <p14:tracePt t="104449" x="3357563" y="2965450"/>
          <p14:tracePt t="104476" x="3348038" y="3044825"/>
          <p14:tracePt t="104510" x="3348038" y="3062288"/>
          <p14:tracePt t="104513" x="3340100" y="3152775"/>
          <p14:tracePt t="104543" x="3322638" y="3214688"/>
          <p14:tracePt t="104577" x="3313113" y="3276600"/>
          <p14:tracePt t="104593" x="3313113" y="3295650"/>
          <p14:tracePt t="104610" x="3295650" y="3357563"/>
          <p14:tracePt t="104643" x="3286125" y="3375025"/>
          <p14:tracePt t="104656" x="3286125" y="3394075"/>
          <p14:tracePt t="104677" x="3259138" y="3465513"/>
          <p14:tracePt t="104710" x="3241675" y="3482975"/>
          <p14:tracePt t="104717" x="3241675" y="3490913"/>
          <p14:tracePt t="104744" x="3224213" y="3509963"/>
          <p14:tracePt t="104777" x="3197225" y="3544888"/>
          <p14:tracePt t="104780" x="3187700" y="3554413"/>
          <p14:tracePt t="104811" x="3133725" y="3616325"/>
          <p14:tracePt t="104844" x="3108325" y="3652838"/>
          <p14:tracePt t="104877" x="3098800" y="3660775"/>
          <p14:tracePt t="104904" x="3098800" y="3670300"/>
          <p14:tracePt t="104923" x="3089275" y="3670300"/>
          <p14:tracePt t="106042" x="3071813" y="3670300"/>
          <p14:tracePt t="106356" x="3062288" y="3670300"/>
          <p14:tracePt t="106368" x="3017838" y="3633788"/>
          <p14:tracePt t="106386" x="3009900" y="3625850"/>
          <p14:tracePt t="106415" x="2919413" y="3536950"/>
          <p14:tracePt t="106449" x="2901950" y="3509963"/>
          <p14:tracePt t="106461" x="2867025" y="3473450"/>
          <p14:tracePt t="106482" x="2847975" y="3473450"/>
          <p14:tracePt t="106572" x="2857500" y="3473450"/>
          <p14:tracePt t="106745" x="2884488" y="3465513"/>
          <p14:tracePt t="106763" x="2894013" y="3465513"/>
          <p14:tracePt t="106794" x="2894013" y="3455988"/>
          <p14:tracePt t="106820" x="2911475" y="3438525"/>
          <p14:tracePt t="106850" x="2946400" y="3394075"/>
          <p14:tracePt t="106884" x="2990850" y="3340100"/>
          <p14:tracePt t="106919" x="3000375" y="3313113"/>
          <p14:tracePt t="106935" x="3017838" y="3276600"/>
          <p14:tracePt t="106950" x="3081338" y="3197225"/>
          <p14:tracePt t="106984" x="3116263" y="3152775"/>
          <p14:tracePt t="106997" x="3143250" y="3125788"/>
          <p14:tracePt t="107017" x="3187700" y="3071813"/>
          <p14:tracePt t="107051" x="3224213" y="3027363"/>
          <p14:tracePt t="107059" x="3241675" y="3017838"/>
          <p14:tracePt t="107085" x="3276600" y="2965450"/>
          <p14:tracePt t="107102" x="3330575" y="2894013"/>
          <p14:tracePt t="107134" x="3357563" y="2857500"/>
          <p14:tracePt t="107150" x="3367088" y="2840038"/>
          <p14:tracePt t="107168" x="3394075" y="2803525"/>
          <p14:tracePt t="107185" x="3394075" y="2795588"/>
          <p14:tracePt t="107201" x="3402013" y="2786063"/>
          <p14:tracePt t="107265" x="3411538" y="2776538"/>
          <p14:tracePt t="107292" x="3411538" y="2768600"/>
          <p14:tracePt t="107360" x="3419475" y="2768600"/>
          <p14:tracePt t="107563" x="3429000" y="2768600"/>
          <p14:tracePt t="107704" x="3429000" y="2759075"/>
          <p14:tracePt t="107723" x="3438525" y="2759075"/>
          <p14:tracePt t="107798" x="3446463" y="2759075"/>
          <p14:tracePt t="109042" x="3455988" y="2759075"/>
          <p14:tracePt t="109890" x="3455988" y="2751138"/>
          <p14:tracePt t="109902" x="3482975" y="2751138"/>
          <p14:tracePt t="109920" x="3509963" y="2751138"/>
          <p14:tracePt t="109940" x="3527425" y="2759075"/>
          <p14:tracePt t="109951" x="3571875" y="2786063"/>
          <p14:tracePt t="109971" x="3598863" y="2786063"/>
          <p14:tracePt t="109982" x="3652838" y="2813050"/>
          <p14:tracePt t="110002" x="3679825" y="2830513"/>
          <p14:tracePt t="110013" x="3724275" y="2867025"/>
          <p14:tracePt t="110033" x="3751263" y="2874963"/>
          <p14:tracePt t="110045" x="3822700" y="2928938"/>
          <p14:tracePt t="110064" x="3857625" y="2946400"/>
          <p14:tracePt t="110078" x="3911600" y="2982913"/>
          <p14:tracePt t="110095" x="3911600" y="3000375"/>
          <p14:tracePt t="110110" x="3919538" y="3000375"/>
          <p14:tracePt t="110128" x="3929063" y="3000375"/>
          <p14:tracePt t="110184" x="3929063" y="3009900"/>
          <p14:tracePt t="110268" x="3929063" y="3017838"/>
          <p14:tracePt t="110300" x="3919538" y="3017838"/>
          <p14:tracePt t="110360" x="3911600" y="3017838"/>
          <p14:tracePt t="110379" x="3894138" y="3017838"/>
          <p14:tracePt t="110410" x="3875088" y="3017838"/>
          <p14:tracePt t="110422" x="3867150" y="3027363"/>
          <p14:tracePt t="110441" x="3857625" y="3027363"/>
          <p14:tracePt t="110461" x="3848100" y="3036888"/>
          <p14:tracePt t="110478" x="3822700" y="3036888"/>
          <p14:tracePt t="110511" x="3822700" y="3044825"/>
          <p14:tracePt t="110535" x="3813175" y="3044825"/>
          <p14:tracePt t="110567" x="3813175" y="3054350"/>
          <p14:tracePt t="110676" x="3822700" y="3054350"/>
          <p14:tracePt t="110687" x="3840163" y="3071813"/>
          <p14:tracePt t="110706" x="3848100" y="3071813"/>
          <p14:tracePt t="110769" x="3875088" y="3089275"/>
          <p14:tracePt t="110788" x="3894138" y="3089275"/>
          <p14:tracePt t="110800" x="3938588" y="3108325"/>
          <p14:tracePt t="110829" x="4098925" y="3179763"/>
          <p14:tracePt t="110862" x="4286250" y="3241675"/>
          <p14:tracePt t="110896" x="4465638" y="3286125"/>
          <p14:tracePt t="110913" x="4554538" y="3313113"/>
          <p14:tracePt t="110929" x="4946650" y="3375025"/>
          <p14:tracePt t="110962" x="5214938" y="3429000"/>
          <p14:tracePt t="110977" x="5313363" y="3438525"/>
          <p14:tracePt t="110996" x="5670550" y="3482975"/>
          <p14:tracePt t="111029" x="5991225" y="3544888"/>
          <p14:tracePt t="111039" x="6099175" y="3554413"/>
          <p14:tracePt t="111063" x="6483350" y="3608388"/>
          <p14:tracePt t="111096" x="6777038" y="3652838"/>
          <p14:tracePt t="111101" x="6875463" y="3660775"/>
          <p14:tracePt t="111130" x="7215188" y="3714750"/>
          <p14:tracePt t="111164" x="7688263" y="3768725"/>
          <p14:tracePt t="111197" x="7796213" y="3776663"/>
          <p14:tracePt t="111230" x="7804150" y="3776663"/>
          <p14:tracePt t="111303" x="7813675" y="3776663"/>
          <p14:tracePt t="111331" x="7840663" y="3776663"/>
          <p14:tracePt t="111364" x="7848600" y="3776663"/>
          <p14:tracePt t="111398" x="7858125" y="3776663"/>
          <p14:tracePt t="111462" x="7867650" y="3776663"/>
          <p14:tracePt t="118292" x="7867650" y="3768725"/>
          <p14:tracePt t="119023" x="7858125" y="3768725"/>
          <p14:tracePt t="119057" x="7840663" y="3759200"/>
          <p14:tracePt t="119084" x="7796213" y="3741738"/>
          <p14:tracePt t="119103" x="7759700" y="3724275"/>
          <p14:tracePt t="119120" x="7661275" y="3687763"/>
          <p14:tracePt t="119154" x="7589838" y="3679825"/>
          <p14:tracePt t="119167" x="7518400" y="3660775"/>
          <p14:tracePt t="119194" x="7385050" y="3660775"/>
          <p14:tracePt t="119221" x="7161213" y="3652838"/>
          <p14:tracePt t="119255" x="6858000" y="3643313"/>
          <p14:tracePt t="119289" x="6438900" y="3625850"/>
          <p14:tracePt t="119321" x="6153150" y="3616325"/>
          <p14:tracePt t="119355" x="5929313" y="3598863"/>
          <p14:tracePt t="119370" x="5830888" y="3598863"/>
          <p14:tracePt t="119388" x="5072063" y="3554413"/>
          <p14:tracePt t="119421" x="4938713" y="3554413"/>
          <p14:tracePt t="119433" x="4848225" y="3544888"/>
          <p14:tracePt t="119455" x="4419600" y="3544888"/>
          <p14:tracePt t="119488" x="4276725" y="3544888"/>
          <p14:tracePt t="119493" x="3956050" y="3544888"/>
          <p14:tracePt t="119522" x="3571875" y="3544888"/>
          <p14:tracePt t="119555" x="3375025" y="3544888"/>
          <p14:tracePt t="119588" x="3357563" y="3544888"/>
          <p14:tracePt t="119606" x="3340100" y="3544888"/>
          <p14:tracePt t="119640" x="3322638" y="3554413"/>
          <p14:tracePt t="119655" x="3232150" y="3571875"/>
          <p14:tracePt t="119690" x="3170238" y="3581400"/>
          <p14:tracePt t="119703" x="3152775" y="3589338"/>
          <p14:tracePt t="119723" x="3054350" y="3608388"/>
          <p14:tracePt t="119757" x="3017838" y="3616325"/>
          <p14:tracePt t="119760" x="2911475" y="3625850"/>
          <p14:tracePt t="119791" x="2840038" y="3633788"/>
          <p14:tracePt t="119823" x="2830513" y="3633788"/>
          <p14:tracePt t="119856" x="2813050" y="3643313"/>
          <p14:tracePt t="119875" x="2795588" y="3643313"/>
          <p14:tracePt t="119890" x="2786063" y="3652838"/>
          <p14:tracePt t="119924" x="2776538" y="3652838"/>
          <p14:tracePt t="119939" x="2776538" y="3660775"/>
          <p14:tracePt t="120078" x="2768600" y="3660775"/>
          <p14:tracePt t="120439" x="2759075" y="3660775"/>
          <p14:tracePt t="120489" x="2751138" y="3660775"/>
          <p14:tracePt t="120850" x="2741613" y="3660775"/>
          <p14:tracePt t="120928" x="2732088" y="3660775"/>
          <p14:tracePt t="120960" x="2724150" y="3660775"/>
          <p14:tracePt t="121064" x="2714625" y="3660775"/>
          <p14:tracePt t="121133" x="2705100" y="3660775"/>
          <p14:tracePt t="121225" x="2697163" y="3660775"/>
          <p14:tracePt t="122448" x="2697163" y="3652838"/>
          <p14:tracePt t="123520" x="2697163" y="3643313"/>
          <p14:tracePt t="123643" x="2697163" y="3633788"/>
          <p14:tracePt t="123847" x="2687638" y="3616325"/>
          <p14:tracePt t="123867" x="2687638" y="3608388"/>
          <p14:tracePt t="123879" x="2687638" y="3598863"/>
          <p14:tracePt t="126043" x="2687638" y="3589338"/>
          <p14:tracePt t="126288" x="2687638" y="3598863"/>
          <p14:tracePt t="126809" x="2687638" y="3589338"/>
          <p14:tracePt t="127198" x="2687638" y="3571875"/>
          <p14:tracePt t="127216" x="2697163" y="3544888"/>
          <p14:tracePt t="127244" x="2697163" y="3517900"/>
          <p14:tracePt t="127262" x="2697163" y="3509963"/>
          <p14:tracePt t="127279" x="2697163" y="3455988"/>
          <p14:tracePt t="127312" x="2697163" y="3429000"/>
          <p14:tracePt t="127326" x="2697163" y="3411538"/>
          <p14:tracePt t="127346" x="2705100" y="3357563"/>
          <p14:tracePt t="127379" x="2705100" y="3330575"/>
          <p14:tracePt t="127387" x="2705100" y="3295650"/>
          <p14:tracePt t="127413" x="2705100" y="3259138"/>
          <p14:tracePt t="127413" x="2705100" y="3251200"/>
          <p14:tracePt t="127448" x="2705100" y="3205163"/>
          <p14:tracePt t="127468" x="2705100" y="3187700"/>
          <p14:tracePt t="127480" x="2705100" y="3125788"/>
          <p14:tracePt t="127513" x="2705100" y="3081338"/>
          <p14:tracePt t="127529" x="2697163" y="2990850"/>
          <p14:tracePt t="127563" x="2697163" y="2973388"/>
          <p14:tracePt t="127580" x="2687638" y="2894013"/>
          <p14:tracePt t="127613" x="2679700" y="2840038"/>
          <p14:tracePt t="127625" x="2679700" y="2822575"/>
          <p14:tracePt t="127647" x="2670175" y="2751138"/>
          <p14:tracePt t="127680" x="2660650" y="2697163"/>
          <p14:tracePt t="127688" x="2660650" y="2670175"/>
          <p14:tracePt t="127716" x="2660650" y="2660650"/>
          <p14:tracePt t="127747" x="2660650" y="2643188"/>
          <p14:tracePt t="127780" x="2660650" y="2633663"/>
          <p14:tracePt t="127799" x="2660650" y="2625725"/>
          <p14:tracePt t="127841" x="2652713" y="2616200"/>
          <p14:tracePt t="127859" x="2652713" y="2608263"/>
          <p14:tracePt t="127983" x="2652713" y="2598738"/>
          <p14:tracePt t="128061" x="2652713" y="2589213"/>
          <p14:tracePt t="128082" x="2652713" y="2581275"/>
          <p14:tracePt t="128108" x="2652713" y="2571750"/>
          <p14:tracePt t="128174" x="2652713" y="2562225"/>
          <p14:tracePt t="128201" x="2652713" y="2554288"/>
          <p14:tracePt t="128299" x="2660650" y="2554288"/>
          <p14:tracePt t="128783" x="2670175" y="2554288"/>
          <p14:tracePt t="128836" x="2687638" y="2554288"/>
          <p14:tracePt t="128861" x="2724150" y="2554288"/>
          <p14:tracePt t="128882" x="2741613" y="2554288"/>
          <p14:tracePt t="128894" x="2776538" y="2554288"/>
          <p14:tracePt t="128917" x="2840038" y="2562225"/>
          <p14:tracePt t="128949" x="2867025" y="2571750"/>
          <p14:tracePt t="128957" x="2919413" y="2581275"/>
          <p14:tracePt t="128984" x="2990850" y="2581275"/>
          <p14:tracePt t="129016" x="3017838" y="2581275"/>
          <p14:tracePt t="129020" x="3098800" y="2589213"/>
          <p14:tracePt t="129051" x="3170238" y="2598738"/>
          <p14:tracePt t="129084" x="3214688" y="2608263"/>
          <p14:tracePt t="129101" x="3268663" y="2616200"/>
          <p14:tracePt t="129132" x="3286125" y="2625725"/>
          <p14:tracePt t="129152" x="3357563" y="2625725"/>
          <p14:tracePt t="129185" x="3419475" y="2633663"/>
          <p14:tracePt t="129195" x="3438525" y="2633663"/>
          <p14:tracePt t="129218" x="3544888" y="2652713"/>
          <p14:tracePt t="129250" x="3544888" y="2660650"/>
          <p14:tracePt t="129257" x="3562350" y="2660650"/>
          <p14:tracePt t="129285" x="3608388" y="2670175"/>
          <p14:tracePt t="129317" x="3633788" y="2670175"/>
          <p14:tracePt t="129333" x="3643313" y="2670175"/>
          <p14:tracePt t="129387" x="3643313" y="2679700"/>
          <p14:tracePt t="129490" x="3652838" y="2679700"/>
          <p14:tracePt t="129664" x="3652838" y="2687638"/>
          <p14:tracePt t="129788" x="3660775" y="2687638"/>
          <p14:tracePt t="130119" x="3670300" y="2687638"/>
          <p14:tracePt t="149292" x="3679825" y="2687638"/>
          <p14:tracePt t="150136" x="3697288" y="2687638"/>
          <p14:tracePt t="150166" x="3759200" y="2670175"/>
          <p14:tracePt t="150186" x="3813175" y="2652713"/>
          <p14:tracePt t="150199" x="3938588" y="2608263"/>
          <p14:tracePt t="150217" x="4017963" y="2581275"/>
          <p14:tracePt t="150228" x="4232275" y="2517775"/>
          <p14:tracePt t="150249" x="4340225" y="2490788"/>
          <p14:tracePt t="150260" x="4660900" y="2446338"/>
          <p14:tracePt t="150280" x="4786313" y="2438400"/>
          <p14:tracePt t="150292" x="5133975" y="2411413"/>
          <p14:tracePt t="150311" x="5268913" y="2401888"/>
          <p14:tracePt t="150323" x="5626100" y="2357438"/>
          <p14:tracePt t="150342" x="5741988" y="2347913"/>
          <p14:tracePt t="150355" x="6134100" y="2286000"/>
          <p14:tracePt t="150373" x="6286500" y="2251075"/>
          <p14:tracePt t="150387" x="6751638" y="2143125"/>
          <p14:tracePt t="150405" x="6875463" y="2108200"/>
          <p14:tracePt t="150418" x="7134225" y="2000250"/>
          <p14:tracePt t="150436" x="7180263" y="1973263"/>
          <p14:tracePt t="150449" x="7367588" y="1884363"/>
          <p14:tracePt t="150467" x="7394575" y="1857375"/>
          <p14:tracePt t="150483" x="7572375" y="1758950"/>
          <p14:tracePt t="150500" x="7626350" y="1714500"/>
          <p14:tracePt t="150516" x="7751763" y="1589088"/>
          <p14:tracePt t="150533" x="7823200" y="1509713"/>
          <p14:tracePt t="150550" x="7983538" y="1312863"/>
          <p14:tracePt t="150566" x="8037513" y="1223963"/>
          <p14:tracePt t="150585" x="8153400" y="1044575"/>
          <p14:tracePt t="150600" x="8269288" y="803275"/>
          <p14:tracePt t="150616" x="8313738" y="731838"/>
          <p14:tracePt t="150633" x="8358188" y="554038"/>
          <p14:tracePt t="150650" x="8375650" y="490538"/>
          <p14:tracePt t="150667" x="8447088" y="339725"/>
          <p14:tracePt t="150700" x="8518525" y="179388"/>
          <p14:tracePt t="150718" x="8562975" y="0"/>
          <p14:tracePt t="150732" x="8582025" y="0"/>
          <p14:tracePt t="150748" x="8634413" y="0"/>
          <p14:tracePt t="150766" x="8653463" y="0"/>
          <p14:tracePt t="150782" x="8680450" y="0"/>
          <p14:tracePt t="150799" x="8688388" y="0"/>
          <p14:tracePt t="150816" x="8661400" y="0"/>
          <p14:tracePt t="151000" x="8653463" y="0"/>
          <p14:tracePt t="151012" x="8643938" y="0"/>
          <p14:tracePt t="151046" x="8616950" y="0"/>
          <p14:tracePt t="151065" x="8599488" y="0"/>
          <p14:tracePt t="151077" x="8562975" y="0"/>
          <p14:tracePt t="151097" x="8545513" y="0"/>
          <p14:tracePt t="151109" x="8528050" y="0"/>
          <p14:tracePt t="151127" x="8510588" y="0"/>
          <p14:tracePt t="151155" x="8501063" y="0"/>
          <p14:tracePt t="151312" x="8510588" y="0"/>
          <p14:tracePt t="151440" x="8537575" y="0"/>
          <p14:tracePt t="151459" x="8545513" y="0"/>
          <p14:tracePt t="151470" x="8555038" y="0"/>
          <p14:tracePt t="151491" x="8562975" y="0"/>
          <p14:tracePt t="151550" x="8572500" y="0"/>
          <p14:tracePt t="151561" x="8582025" y="0"/>
          <p14:tracePt t="151594" x="8589963" y="0"/>
          <p14:tracePt t="151673" x="8599488" y="0"/>
          <p14:tracePt t="151756" x="8609013" y="0"/>
          <p14:tracePt t="151788" x="8616950" y="0"/>
          <p14:tracePt t="153042" x="8616950" y="9525"/>
        </p14:tracePtLst>
      </p14:laserTraceLst>
    </p:ext>
    <p:ext uri="{E180D4A7-C9FB-4DFB-919C-405C955672EB}">
      <p14:showEvtLst xmlns:p14="http://schemas.microsoft.com/office/powerpoint/2010/main">
        <p14:playEvt time="77018" objId="4"/>
        <p14:stopEvt time="89945" objId="4"/>
      </p14:showEvtLst>
    </p:ext>
  </p:extLs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28600" y="1066800"/>
            <a:ext cx="1905000" cy="1371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Action Object (Method Object)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Action Object (Method Object)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12749" y="2667000"/>
            <a:ext cx="3485243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Provides an execute operation to  perform some action.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1778" y="3712865"/>
            <a:ext cx="3485243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The execute operation </a:t>
            </a:r>
            <a:r>
              <a:rPr lang="en-US" dirty="0" smtClean="0"/>
              <a:t>takes as an argument </a:t>
            </a:r>
            <a:r>
              <a:rPr lang="en-US" dirty="0"/>
              <a:t>the  object on which the target operation is to invoked and an array  of parameters of the target  </a:t>
            </a:r>
            <a:r>
              <a:rPr lang="en-US" dirty="0" smtClean="0"/>
              <a:t>action.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133600" y="1121229"/>
            <a:ext cx="3178629" cy="609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execute (</a:t>
            </a:r>
            <a:r>
              <a:rPr lang="en-US" dirty="0" err="1"/>
              <a:t>targetObject</a:t>
            </a:r>
            <a:r>
              <a:rPr lang="en-US" dirty="0"/>
              <a:t>, </a:t>
            </a:r>
            <a:r>
              <a:rPr lang="en-US" dirty="0" err="1"/>
              <a:t>params</a:t>
            </a:r>
            <a:r>
              <a:rPr lang="en-US" dirty="0"/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43395" y="3712865"/>
            <a:ext cx="4191004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A method that takes as an argument a method object is a second (higher) order function.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2748" y="5416500"/>
            <a:ext cx="3485243" cy="95413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Can pass to a constructor a method object.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379682" y="4728528"/>
            <a:ext cx="4154717" cy="116504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A method that takes as an argument an N-order method object is an N+1 order method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343394" y="2657787"/>
            <a:ext cx="4191005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A method that does not  take method objects as arguments is a first-order function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386939" y="5988096"/>
            <a:ext cx="4154717" cy="76508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Java reflection supports higher order functions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17917602"/>
      </p:ext>
    </p:extLst>
  </p:cSld>
  <p:clrMapOvr>
    <a:masterClrMapping/>
  </p:clrMapOvr>
  <p:transition advTm="18462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1" grpId="0" animBg="1"/>
      <p:bldP spid="12" grpId="0" animBg="1"/>
      <p:bldP spid="10" grpId="0" animBg="1"/>
      <p:bldP spid="14" grpId="0" animBg="1"/>
      <p:bldP spid="15" grpId="0" animBg="1"/>
      <p:bldP spid="16" grpId="0" animBg="1"/>
      <p:bldP spid="17" grpId="0" animBg="1"/>
    </p:bldLst>
  </p:timing>
  <p:extLst>
    <p:ext uri="{3A86A75C-4F4B-4683-9AE1-C65F6400EC91}">
      <p14:laserTraceLst xmlns:p14="http://schemas.microsoft.com/office/powerpoint/2010/main">
        <p14:tracePtLst>
          <p14:tracePt t="7162" x="6215063" y="6527800"/>
          <p14:tracePt t="7197" x="6197600" y="6510338"/>
          <p14:tracePt t="7209" x="6153150" y="6419850"/>
          <p14:tracePt t="7226" x="6134100" y="6394450"/>
          <p14:tracePt t="7250" x="6108700" y="6313488"/>
          <p14:tracePt t="7282" x="6081713" y="6259513"/>
          <p14:tracePt t="7289" x="6062663" y="6232525"/>
          <p14:tracePt t="7316" x="6027738" y="6180138"/>
          <p14:tracePt t="7334" x="6010275" y="6143625"/>
          <p14:tracePt t="7351" x="5991225" y="6126163"/>
          <p14:tracePt t="7367" x="5965825" y="6081713"/>
          <p14:tracePt t="7385" x="5938838" y="6000750"/>
          <p14:tracePt t="7419" x="5911850" y="5956300"/>
          <p14:tracePt t="7451" x="5902325" y="5946775"/>
          <p14:tracePt t="7457" x="5867400" y="5894388"/>
          <p14:tracePt t="7478" x="5848350" y="5857875"/>
          <p14:tracePt t="7489" x="5732463" y="5697538"/>
          <p14:tracePt t="7509" x="5680075" y="5616575"/>
          <p14:tracePt t="7522" x="5562600" y="5446713"/>
          <p14:tracePt t="7545" x="5527675" y="5367338"/>
          <p14:tracePt t="7554" x="5429250" y="5197475"/>
          <p14:tracePt t="7573" x="5384800" y="5116513"/>
          <p14:tracePt t="7584" x="5268913" y="4894263"/>
          <p14:tracePt t="7604" x="5214938" y="4786313"/>
          <p14:tracePt t="7618" x="5099050" y="4562475"/>
          <p14:tracePt t="7637" x="5062538" y="4483100"/>
          <p14:tracePt t="7650" x="5037138" y="4419600"/>
          <p14:tracePt t="7667" x="4929188" y="4197350"/>
          <p14:tracePt t="7685" x="4776788" y="3840163"/>
          <p14:tracePt t="7702" x="4724400" y="3741738"/>
          <p14:tracePt t="7718" x="4598988" y="3411538"/>
          <p14:tracePt t="7735" x="4554538" y="3295650"/>
          <p14:tracePt t="7752" x="4446588" y="3054350"/>
          <p14:tracePt t="7768" x="4429125" y="3027363"/>
          <p14:tracePt t="7790" x="4375150" y="2884488"/>
          <p14:tracePt t="7810" x="4348163" y="2830513"/>
          <p14:tracePt t="7822" x="4322763" y="2751138"/>
          <p14:tracePt t="7841" x="4303713" y="2724150"/>
          <p14:tracePt t="7853" x="4286250" y="2687638"/>
          <p14:tracePt t="7869" x="4259263" y="2598738"/>
          <p14:tracePt t="7886" x="4241800" y="2544763"/>
          <p14:tracePt t="7902" x="4187825" y="2384425"/>
          <p14:tracePt t="7919" x="4098925" y="2152650"/>
          <p14:tracePt t="7936" x="4081463" y="2089150"/>
          <p14:tracePt t="7952" x="4027488" y="1973263"/>
          <p14:tracePt t="7969" x="4017963" y="1965325"/>
          <p14:tracePt t="7986" x="4010025" y="1928813"/>
          <p14:tracePt t="8003" x="4000500" y="1901825"/>
          <p14:tracePt t="8019" x="3983038" y="1866900"/>
          <p14:tracePt t="8036" x="3983038" y="1847850"/>
          <p14:tracePt t="8053" x="3983038" y="1830388"/>
          <p14:tracePt t="8069" x="3973513" y="1803400"/>
          <p14:tracePt t="8086" x="3956050" y="1741488"/>
          <p14:tracePt t="8103" x="3946525" y="1679575"/>
          <p14:tracePt t="8122" x="3938588" y="1660525"/>
          <p14:tracePt t="8137" x="3938588" y="1608138"/>
          <p14:tracePt t="8154" x="3938588" y="1598613"/>
          <p14:tracePt t="8170" x="3929063" y="1571625"/>
          <p14:tracePt t="8186" x="3919538" y="1571625"/>
          <p14:tracePt t="8232" x="3919538" y="1554163"/>
          <p14:tracePt t="8280" x="3919538" y="1544638"/>
          <p14:tracePt t="8306" x="3919538" y="1527175"/>
          <p14:tracePt t="8325" x="3919538" y="1517650"/>
          <p14:tracePt t="8337" x="3919538" y="1509713"/>
          <p14:tracePt t="8376" x="3919538" y="1500188"/>
          <p14:tracePt t="10912" x="3929063" y="1500188"/>
          <p14:tracePt t="10986" x="3938588" y="1500188"/>
          <p14:tracePt t="11013" x="3956050" y="1500188"/>
          <p14:tracePt t="11035" x="3973513" y="1490663"/>
          <p14:tracePt t="11046" x="4010025" y="1490663"/>
          <p14:tracePt t="11064" x="4027488" y="1490663"/>
          <p14:tracePt t="11076" x="4071938" y="1490663"/>
          <p14:tracePt t="11095" x="4098925" y="1490663"/>
          <p14:tracePt t="11107" x="4125913" y="1500188"/>
          <p14:tracePt t="11120" x="4179888" y="1500188"/>
          <p14:tracePt t="11139" x="4197350" y="1509713"/>
          <p14:tracePt t="11152" x="4286250" y="1517650"/>
          <p14:tracePt t="11171" x="4303713" y="1517650"/>
          <p14:tracePt t="11184" x="4367213" y="1536700"/>
          <p14:tracePt t="11203" x="4384675" y="1536700"/>
          <p14:tracePt t="11213" x="4438650" y="1544638"/>
          <p14:tracePt t="11235" x="4465638" y="1554163"/>
          <p14:tracePt t="11248" x="4518025" y="1562100"/>
          <p14:tracePt t="11267" x="4527550" y="1562100"/>
          <p14:tracePt t="11280" x="4562475" y="1571625"/>
          <p14:tracePt t="11299" x="4589463" y="1571625"/>
          <p14:tracePt t="11312" x="4625975" y="1571625"/>
          <p14:tracePt t="11329" x="4643438" y="1571625"/>
          <p14:tracePt t="11345" x="4697413" y="1571625"/>
          <p14:tracePt t="11362" x="4724400" y="1581150"/>
          <p14:tracePt t="11387" x="4741863" y="1581150"/>
          <p14:tracePt t="11406" x="4776788" y="1581150"/>
          <p14:tracePt t="11425" x="4786313" y="1589088"/>
          <p14:tracePt t="11438" x="4822825" y="1589088"/>
          <p14:tracePt t="11456" x="4840288" y="1589088"/>
          <p14:tracePt t="11469" x="4857750" y="1598613"/>
          <p14:tracePt t="11488" x="4875213" y="1598613"/>
          <p14:tracePt t="11533" x="4894263" y="1598613"/>
          <p14:tracePt t="11566" x="4902200" y="1598613"/>
          <p14:tracePt t="11909" x="4902200" y="1608138"/>
          <p14:tracePt t="16662" x="4902200" y="1616075"/>
          <p14:tracePt t="17394" x="4902200" y="1625600"/>
          <p14:tracePt t="17413" x="4894263" y="1625600"/>
          <p14:tracePt t="17522" x="4813300" y="1625600"/>
          <p14:tracePt t="17540" x="4759325" y="1608138"/>
          <p14:tracePt t="17551" x="4625975" y="1581150"/>
          <p14:tracePt t="17570" x="4554538" y="1571625"/>
          <p14:tracePt t="17583" x="4375150" y="1536700"/>
          <p14:tracePt t="17601" x="4313238" y="1527175"/>
          <p14:tracePt t="17612" x="4251325" y="1517650"/>
          <p14:tracePt t="17632" x="4224338" y="1517650"/>
          <p14:tracePt t="17644" x="4197350" y="1509713"/>
          <p14:tracePt t="17662" x="4152900" y="1509713"/>
          <p14:tracePt t="17680" x="4125913" y="1509713"/>
          <p14:tracePt t="17692" x="4071938" y="1509713"/>
          <p14:tracePt t="17712" x="4044950" y="1509713"/>
          <p14:tracePt t="17724" x="3990975" y="1509713"/>
          <p14:tracePt t="17743" x="3956050" y="1509713"/>
          <p14:tracePt t="17756" x="3894138" y="1509713"/>
          <p14:tracePt t="17775" x="3867150" y="1509713"/>
          <p14:tracePt t="17788" x="3803650" y="1509713"/>
          <p14:tracePt t="17805" x="3786188" y="1509713"/>
          <p14:tracePt t="17817" x="3732213" y="1509713"/>
          <p14:tracePt t="17836" x="3616325" y="1527175"/>
          <p14:tracePt t="17869" x="3581400" y="1536700"/>
          <p14:tracePt t="17883" x="3490913" y="1554163"/>
          <p14:tracePt t="17901" x="3455988" y="1571625"/>
          <p14:tracePt t="17912" x="3348038" y="1589088"/>
          <p14:tracePt t="17932" x="3322638" y="1598613"/>
          <p14:tracePt t="17943" x="3214688" y="1616075"/>
          <p14:tracePt t="17962" x="3160713" y="1625600"/>
          <p14:tracePt t="17974" x="3054350" y="1643063"/>
          <p14:tracePt t="17993" x="3009900" y="1652588"/>
          <p14:tracePt t="18006" x="2911475" y="1670050"/>
          <p14:tracePt t="18025" x="2884488" y="1679575"/>
          <p14:tracePt t="18037" x="2830513" y="1697038"/>
          <p14:tracePt t="18056" x="2803525" y="1704975"/>
          <p14:tracePt t="18068" x="2795588" y="1704975"/>
          <p14:tracePt t="18095" x="2768600" y="1714500"/>
          <p14:tracePt t="18107" x="2741613" y="1714500"/>
          <p14:tracePt t="18132" x="2687638" y="1724025"/>
          <p14:tracePt t="18150" x="2608263" y="1741488"/>
          <p14:tracePt t="18168" x="2571750" y="1751013"/>
          <p14:tracePt t="18180" x="2490788" y="1758950"/>
          <p14:tracePt t="18199" x="2465388" y="1768475"/>
          <p14:tracePt t="18211" x="2401888" y="1776413"/>
          <p14:tracePt t="18231" x="2393950" y="1776413"/>
          <p14:tracePt t="18243" x="2330450" y="1785938"/>
          <p14:tracePt t="18260" x="2232025" y="1795463"/>
          <p14:tracePt t="18293" x="2224088" y="1795463"/>
          <p14:tracePt t="18306" x="2187575" y="1795463"/>
          <p14:tracePt t="18324" x="2179638" y="1795463"/>
          <p14:tracePt t="18353" x="2170113" y="1795463"/>
          <p14:tracePt t="18733" x="2170113" y="1803400"/>
          <p14:tracePt t="20911" x="2152650" y="1803400"/>
          <p14:tracePt t="21201" x="2143125" y="1803400"/>
          <p14:tracePt t="21233" x="2133600" y="1803400"/>
          <p14:tracePt t="21244" x="2125663" y="1803400"/>
          <p14:tracePt t="21263" x="2108200" y="1803400"/>
          <p14:tracePt t="21304" x="2089150" y="1803400"/>
          <p14:tracePt t="21314" x="2071688" y="1803400"/>
          <p14:tracePt t="21342" x="2044700" y="1812925"/>
          <p14:tracePt t="21375" x="2009775" y="1822450"/>
          <p14:tracePt t="21391" x="2000250" y="1822450"/>
          <p14:tracePt t="21409" x="1946275" y="1822450"/>
          <p14:tracePt t="21442" x="1901825" y="1830388"/>
          <p14:tracePt t="21453" x="1893888" y="1830388"/>
          <p14:tracePt t="21476" x="1866900" y="1830388"/>
          <p14:tracePt t="21509" x="1830388" y="1839913"/>
          <p14:tracePt t="21518" x="1812925" y="1847850"/>
          <p14:tracePt t="21543" x="1803400" y="1847850"/>
          <p14:tracePt t="21577" x="1795463" y="1847850"/>
          <p14:tracePt t="21639" x="1785938" y="1857375"/>
          <p14:tracePt t="21689" x="1776413" y="1866900"/>
          <p14:tracePt t="21739" x="1758950" y="1874838"/>
          <p14:tracePt t="21795" x="1751013" y="1884363"/>
          <p14:tracePt t="21827" x="1741488" y="1884363"/>
          <p14:tracePt t="21860" x="1731963" y="1884363"/>
          <p14:tracePt t="21892" x="1724025" y="1884363"/>
          <p14:tracePt t="21939" x="1724025" y="1893888"/>
          <p14:tracePt t="21960" x="1731963" y="1893888"/>
          <p14:tracePt t="22111" x="1741488" y="1893888"/>
          <p14:tracePt t="22130" x="1751013" y="1893888"/>
          <p14:tracePt t="22142" x="1768475" y="1884363"/>
          <p14:tracePt t="22176" x="1785938" y="1884363"/>
          <p14:tracePt t="22195" x="1847850" y="1866900"/>
          <p14:tracePt t="22227" x="1911350" y="1857375"/>
          <p14:tracePt t="22260" x="1938338" y="1847850"/>
          <p14:tracePt t="22266" x="1965325" y="1830388"/>
          <p14:tracePt t="22299" x="2000250" y="1830388"/>
          <p14:tracePt t="22328" x="2152650" y="1795463"/>
          <p14:tracePt t="22362" x="2295525" y="1741488"/>
          <p14:tracePt t="22395" x="2411413" y="1704975"/>
          <p14:tracePt t="22411" x="2571750" y="1679575"/>
          <p14:tracePt t="22444" x="2768600" y="1625600"/>
          <p14:tracePt t="22462" x="2955925" y="1608138"/>
          <p14:tracePt t="22495" x="3303588" y="1571625"/>
          <p14:tracePt t="22529" x="3571875" y="1571625"/>
          <p14:tracePt t="22540" x="3938588" y="1544638"/>
          <p14:tracePt t="22573" x="4027488" y="1544638"/>
          <p14:tracePt t="22596" x="4419600" y="1517650"/>
          <p14:tracePt t="22628" x="4759325" y="1490663"/>
          <p14:tracePt t="22661" x="4894263" y="1473200"/>
          <p14:tracePt t="22665" x="5133975" y="1465263"/>
          <p14:tracePt t="22698" x="5268913" y="1455738"/>
          <p14:tracePt t="22730" x="5438775" y="1428750"/>
          <p14:tracePt t="22762" x="5616575" y="1419225"/>
          <p14:tracePt t="22796" x="5688013" y="1411288"/>
          <p14:tracePt t="22802" x="5803900" y="1411288"/>
          <p14:tracePt t="22834" x="6000750" y="1411288"/>
          <p14:tracePt t="22864" x="6037263" y="1411288"/>
          <p14:tracePt t="22898" x="6215063" y="1446213"/>
          <p14:tracePt t="22930" x="6276975" y="1455738"/>
          <p14:tracePt t="22933" x="6330950" y="1455738"/>
          <p14:tracePt t="22966" x="6375400" y="1455738"/>
          <p14:tracePt t="22998" x="6384925" y="1455738"/>
          <p14:tracePt t="23007" x="6429375" y="1446213"/>
          <p14:tracePt t="23039" x="6438900" y="1446213"/>
          <p14:tracePt t="23065" x="6446838" y="1446213"/>
          <p14:tracePt t="23097" x="6456363" y="1446213"/>
          <p14:tracePt t="24162" x="6429375" y="1446213"/>
          <p14:tracePt t="24392" x="6367463" y="1438275"/>
          <p14:tracePt t="24410" x="6348413" y="1438275"/>
          <p14:tracePt t="24422" x="6330950" y="1438275"/>
          <p14:tracePt t="24441" x="6313488" y="1428750"/>
          <p14:tracePt t="24469" x="6251575" y="1428750"/>
          <p14:tracePt t="24501" x="6188075" y="1428750"/>
          <p14:tracePt t="24504" x="5965825" y="1446213"/>
          <p14:tracePt t="24538" x="5884863" y="1446213"/>
          <p14:tracePt t="24547" x="5759450" y="1455738"/>
          <p14:tracePt t="24569" x="5581650" y="1473200"/>
          <p14:tracePt t="24602" x="5527675" y="1473200"/>
          <p14:tracePt t="24608" x="5340350" y="1490663"/>
          <p14:tracePt t="24636" x="5072063" y="1544638"/>
          <p14:tracePt t="24669" x="4894263" y="1581150"/>
          <p14:tracePt t="24677" x="4840288" y="1589088"/>
          <p14:tracePt t="24703" x="4625975" y="1625600"/>
          <p14:tracePt t="24736" x="4465638" y="1660525"/>
          <p14:tracePt t="24740" x="4394200" y="1679575"/>
          <p14:tracePt t="24770" x="4037013" y="1758950"/>
          <p14:tracePt t="24804" x="4017963" y="1758950"/>
          <p14:tracePt t="24814" x="3911600" y="1785938"/>
          <p14:tracePt t="24837" x="3679825" y="1857375"/>
          <p14:tracePt t="24869" x="3616325" y="1866900"/>
          <p14:tracePt t="24875" x="3517900" y="1884363"/>
          <p14:tracePt t="24903" x="3340100" y="1919288"/>
          <p14:tracePt t="24937" x="3241675" y="1938338"/>
          <p14:tracePt t="24944" x="3197225" y="1946275"/>
          <p14:tracePt t="24970" x="3044825" y="1973263"/>
          <p14:tracePt t="25003" x="2955925" y="1982788"/>
          <p14:tracePt t="25007" x="2857500" y="2009775"/>
          <p14:tracePt t="25038" x="2776538" y="2027238"/>
          <p14:tracePt t="25071" x="2687638" y="2044700"/>
          <p14:tracePt t="25104" x="2625725" y="2062163"/>
          <p14:tracePt t="25117" x="2616200" y="2062163"/>
          <p14:tracePt t="25138" x="2554288" y="2071688"/>
          <p14:tracePt t="25171" x="2517775" y="2081213"/>
          <p14:tracePt t="25178" x="2509838" y="2081213"/>
          <p14:tracePt t="25204" x="2438400" y="2081213"/>
          <p14:tracePt t="25237" x="2428875" y="2081213"/>
          <p14:tracePt t="25240" x="2411413" y="2081213"/>
          <p14:tracePt t="25274" x="2384425" y="2081213"/>
          <p14:tracePt t="25305" x="2374900" y="2081213"/>
          <p14:tracePt t="25338" x="2347913" y="2081213"/>
          <p14:tracePt t="25351" x="2330450" y="2081213"/>
          <p14:tracePt t="25384" x="2303463" y="2081213"/>
          <p14:tracePt t="25431" x="2286000" y="2081213"/>
          <p14:tracePt t="25462" x="2276475" y="2081213"/>
          <p14:tracePt t="25473" x="2268538" y="2081213"/>
          <p14:tracePt t="25505" x="2179638" y="2081213"/>
          <p14:tracePt t="25539" x="2081213" y="2081213"/>
          <p14:tracePt t="25572" x="2017713" y="2081213"/>
          <p14:tracePt t="25588" x="2000250" y="2081213"/>
          <p14:tracePt t="25606" x="1919288" y="2081213"/>
          <p14:tracePt t="25638" x="1884363" y="2081213"/>
          <p14:tracePt t="25650" x="1857375" y="2081213"/>
          <p14:tracePt t="25672" x="1776413" y="2081213"/>
          <p14:tracePt t="25706" x="1714500" y="2081213"/>
          <p14:tracePt t="25713" x="1697038" y="2081213"/>
          <p14:tracePt t="25740" x="1687513" y="2081213"/>
          <p14:tracePt t="25772" x="1679575" y="2081213"/>
          <p14:tracePt t="25777" x="1643063" y="2081213"/>
          <p14:tracePt t="25809" x="1633538" y="2089150"/>
          <p14:tracePt t="25840" x="1625600" y="2089150"/>
          <p14:tracePt t="25873" x="1616075" y="2089150"/>
          <p14:tracePt t="45163" x="1616075" y="2098675"/>
          <p14:tracePt t="45241" x="1616075" y="2108200"/>
          <p14:tracePt t="45267" x="1633538" y="2125663"/>
          <p14:tracePt t="45287" x="1660525" y="2179638"/>
          <p14:tracePt t="45320" x="1670050" y="2187575"/>
          <p14:tracePt t="45332" x="1704975" y="2251075"/>
          <p14:tracePt t="45366" x="1731963" y="2303463"/>
          <p14:tracePt t="45382" x="1751013" y="2312988"/>
          <p14:tracePt t="45399" x="1803400" y="2401888"/>
          <p14:tracePt t="45431" x="1839913" y="2455863"/>
          <p14:tracePt t="45444" x="1874838" y="2500313"/>
          <p14:tracePt t="45474" x="1901825" y="2517775"/>
          <p14:tracePt t="45499" x="2017713" y="2633663"/>
          <p14:tracePt t="45531" x="2054225" y="2660650"/>
          <p14:tracePt t="45539" x="2152650" y="2741613"/>
          <p14:tracePt t="45566" x="2393950" y="2874963"/>
          <p14:tracePt t="45599" x="2616200" y="2982913"/>
          <p14:tracePt t="45617" x="2705100" y="3009900"/>
          <p14:tracePt t="45633" x="3027363" y="3160713"/>
          <p14:tracePt t="45666" x="3187700" y="3214688"/>
          <p14:tracePt t="45682" x="3259138" y="3241675"/>
          <p14:tracePt t="45700" x="3616325" y="3375025"/>
          <p14:tracePt t="45732" x="3902075" y="3473450"/>
          <p14:tracePt t="45744" x="3990975" y="3517900"/>
          <p14:tracePt t="45766" x="4303713" y="3608388"/>
          <p14:tracePt t="45798" x="4500563" y="3660775"/>
          <p14:tracePt t="45806" x="4643438" y="3697288"/>
          <p14:tracePt t="45834" x="5143500" y="3751263"/>
          <p14:tracePt t="45867" x="5572125" y="3803650"/>
          <p14:tracePt t="45899" x="5776913" y="3840163"/>
          <p14:tracePt t="45916" x="5867400" y="3848100"/>
          <p14:tracePt t="45934" x="6134100" y="3884613"/>
          <p14:tracePt t="45967" x="6357938" y="3894138"/>
          <p14:tracePt t="45978" x="6483350" y="3919538"/>
          <p14:tracePt t="46000" x="6777038" y="3946525"/>
          <p14:tracePt t="46034" x="6919913" y="3956050"/>
          <p14:tracePt t="46041" x="6946900" y="3956050"/>
          <p14:tracePt t="46067" x="7197725" y="3956050"/>
          <p14:tracePt t="46100" x="7456488" y="3965575"/>
          <p14:tracePt t="46105" x="7769225" y="3965575"/>
          <p14:tracePt t="46135" x="8018463" y="3983038"/>
          <p14:tracePt t="46168" x="8037513" y="3983038"/>
          <p14:tracePt t="46178" x="8072438" y="3983038"/>
          <p14:tracePt t="46201" x="8188325" y="3965575"/>
          <p14:tracePt t="46235" x="8304213" y="3938588"/>
          <p14:tracePt t="46248" x="8340725" y="3919538"/>
          <p14:tracePt t="46268" x="8402638" y="3902075"/>
          <p14:tracePt t="46300" x="8402638" y="3894138"/>
          <p14:tracePt t="46311" x="8412163" y="3884613"/>
          <p14:tracePt t="46335" x="8474075" y="3830638"/>
          <p14:tracePt t="46367" x="8501063" y="3813175"/>
          <p14:tracePt t="46388" x="8510588" y="3803650"/>
          <p14:tracePt t="46421" x="8510588" y="3795713"/>
          <p14:tracePt t="46447" x="8510588" y="3786188"/>
          <p14:tracePt t="46478" x="8510588" y="3776663"/>
          <p14:tracePt t="46561" x="8510588" y="3768725"/>
          <p14:tracePt t="110412" x="8510588" y="3759200"/>
          <p14:tracePt t="110517" x="8528050" y="3741738"/>
          <p14:tracePt t="110553" x="8537575" y="3732213"/>
          <p14:tracePt t="110562" x="8562975" y="3687763"/>
          <p14:tracePt t="110595" x="8562975" y="3679825"/>
          <p14:tracePt t="110611" x="8562975" y="3670300"/>
          <p14:tracePt t="110629" x="8582025" y="3633788"/>
          <p14:tracePt t="110661" x="8599488" y="3581400"/>
          <p14:tracePt t="110674" x="8609013" y="3571875"/>
          <p14:tracePt t="110695" x="8643938" y="3455988"/>
          <p14:tracePt t="110728" x="8643938" y="3429000"/>
          <p14:tracePt t="110734" x="8653463" y="3402013"/>
          <p14:tracePt t="110762" x="8670925" y="3357563"/>
          <p14:tracePt t="110796" x="8680450" y="3330575"/>
          <p14:tracePt t="110805" x="8688388" y="3286125"/>
          <p14:tracePt t="110830" x="8688388" y="3170238"/>
          <p14:tracePt t="110864" x="8688388" y="3054350"/>
          <p14:tracePt t="110896" x="8688388" y="2919413"/>
          <p14:tracePt t="110929" x="8688388" y="2822575"/>
          <p14:tracePt t="110941" x="8688388" y="2768600"/>
          <p14:tracePt t="110963" x="8670925" y="2625725"/>
          <p14:tracePt t="110996" x="8670925" y="2554288"/>
          <p14:tracePt t="111003" x="8661400" y="2500313"/>
          <p14:tracePt t="111030" x="8653463" y="2428875"/>
          <p14:tracePt t="111062" x="8653463" y="2401888"/>
          <p14:tracePt t="111065" x="8643938" y="2357438"/>
          <p14:tracePt t="111097" x="8643938" y="2303463"/>
          <p14:tracePt t="111129" x="8643938" y="2268538"/>
          <p14:tracePt t="111145" x="8643938" y="2259013"/>
          <p14:tracePt t="111178" x="8643938" y="2241550"/>
          <p14:tracePt t="111197" x="8643938" y="2214563"/>
          <p14:tracePt t="111229" x="8643938" y="2205038"/>
          <p14:tracePt t="111251" x="8643938" y="2187575"/>
          <p14:tracePt t="111304" x="8643938" y="2179638"/>
          <p14:tracePt t="111316" x="8634413" y="2160588"/>
          <p14:tracePt t="111336" x="8634413" y="2152650"/>
          <p14:tracePt t="111364" x="8634413" y="2116138"/>
          <p14:tracePt t="111398" x="8634413" y="2108200"/>
          <p14:tracePt t="111408" x="8634413" y="2089150"/>
          <p14:tracePt t="111431" x="8626475" y="2071688"/>
          <p14:tracePt t="111463" x="8626475" y="2062163"/>
          <p14:tracePt t="111472" x="8626475" y="2044700"/>
          <p14:tracePt t="111498" x="8626475" y="2036763"/>
          <p14:tracePt t="111530" x="8626475" y="2027238"/>
          <p14:tracePt t="111552" x="8626475" y="2017713"/>
          <p14:tracePt t="165162" x="8616950" y="2009775"/>
          <p14:tracePt t="166080" x="8599488" y="1990725"/>
          <p14:tracePt t="166092" x="8518525" y="1928813"/>
          <p14:tracePt t="166110" x="8466138" y="1884363"/>
          <p14:tracePt t="166122" x="8367713" y="1803400"/>
          <p14:tracePt t="166146" x="8277225" y="1731963"/>
          <p14:tracePt t="166178" x="8224838" y="1687513"/>
          <p14:tracePt t="166199" x="8116888" y="1598613"/>
          <p14:tracePt t="166218" x="8062913" y="1562100"/>
          <p14:tracePt t="166246" x="7823200" y="1393825"/>
          <p14:tracePt t="166278" x="7769225" y="1366838"/>
          <p14:tracePt t="166281" x="7608888" y="1295400"/>
          <p14:tracePt t="166313" x="7491413" y="1231900"/>
          <p14:tracePt t="166331" x="7446963" y="1204913"/>
          <p14:tracePt t="166346" x="7304088" y="1133475"/>
          <p14:tracePt t="166378" x="7215188" y="1098550"/>
          <p14:tracePt t="166392" x="7161213" y="1081088"/>
          <p14:tracePt t="166413" x="6946900" y="1044575"/>
          <p14:tracePt t="166445" x="6661150" y="1009650"/>
          <p14:tracePt t="166454" x="6357938" y="982663"/>
          <p14:tracePt t="166480" x="6072188" y="938213"/>
          <p14:tracePt t="166512" x="5983288" y="928688"/>
          <p14:tracePt t="166517" x="5562600" y="884238"/>
          <p14:tracePt t="166547" x="5116513" y="884238"/>
          <p14:tracePt t="166579" x="4768850" y="884238"/>
          <p14:tracePt t="166595" x="4652963" y="884238"/>
          <p14:tracePt t="166614" x="4179888" y="893763"/>
          <p14:tracePt t="166647" x="3830638" y="919163"/>
          <p14:tracePt t="166658" x="3679825" y="919163"/>
          <p14:tracePt t="166681" x="2813050" y="1009650"/>
          <p14:tracePt t="166714" x="2714625" y="1017588"/>
          <p14:tracePt t="166719" x="2509838" y="1044575"/>
          <p14:tracePt t="166747" x="2116138" y="1098550"/>
          <p14:tracePt t="166779" x="1847850" y="1169988"/>
          <p14:tracePt t="166812" x="1598613" y="1223963"/>
          <p14:tracePt t="166831" x="1446213" y="1276350"/>
          <p14:tracePt t="166865" x="1214438" y="1339850"/>
          <p14:tracePt t="166897" x="1036638" y="1411288"/>
          <p14:tracePt t="166912" x="866775" y="1482725"/>
          <p14:tracePt t="166944" x="812800" y="1509713"/>
          <p14:tracePt t="166965" x="750888" y="1544638"/>
          <p14:tracePt t="166997" x="758825" y="1536700"/>
          <p14:tracePt t="167028" x="768350" y="1554163"/>
          <p14:tracePt t="167068" x="847725" y="1608138"/>
          <p14:tracePt t="167099" x="919163" y="1660525"/>
          <p14:tracePt t="167131" x="1044575" y="1714500"/>
          <p14:tracePt t="167162" x="1143000" y="1751013"/>
          <p14:tracePt t="167178" x="1276350" y="1803400"/>
          <p14:tracePt t="167210" x="1303338" y="1822450"/>
          <p14:tracePt t="167232" x="1393825" y="1847850"/>
          <p14:tracePt t="167264" x="1536700" y="1866900"/>
          <p14:tracePt t="167295" x="1562100" y="1866900"/>
          <p14:tracePt t="167301" x="1643063" y="1874838"/>
          <p14:tracePt t="167332" x="1724025" y="1884363"/>
          <p14:tracePt t="167364" x="1776413" y="1884363"/>
          <p14:tracePt t="167383" x="1901825" y="1893888"/>
          <p14:tracePt t="167415" x="1928813" y="1893888"/>
          <p14:tracePt t="167436" x="1990725" y="1893888"/>
          <p14:tracePt t="167468" x="2017713" y="1893888"/>
          <p14:tracePt t="167500" x="2089150" y="1893888"/>
          <p14:tracePt t="167533" x="2197100" y="1874838"/>
          <p14:tracePt t="167565" x="2224088" y="1866900"/>
          <p14:tracePt t="167569" x="2295525" y="1857375"/>
          <p14:tracePt t="167601" x="2374900" y="1830388"/>
          <p14:tracePt t="167633" x="2411413" y="1822450"/>
          <p14:tracePt t="167650" x="2446338" y="1812925"/>
          <p14:tracePt t="167682" x="2455863" y="1812925"/>
          <p14:tracePt t="167700" x="2465388" y="1812925"/>
          <p14:tracePt t="167733" x="2482850" y="1795463"/>
          <p14:tracePt t="167764" x="2482850" y="1785938"/>
          <p14:tracePt t="168014" x="2490788" y="1785938"/>
          <p14:tracePt t="168419" x="2509838" y="1795463"/>
          <p14:tracePt t="168448" x="2536825" y="1812925"/>
          <p14:tracePt t="168468" x="2562225" y="1812925"/>
          <p14:tracePt t="168480" x="2625725" y="1857375"/>
          <p14:tracePt t="168503" x="2795588" y="1901825"/>
          <p14:tracePt t="168537" x="2874963" y="1938338"/>
          <p14:tracePt t="168542" x="3036888" y="2009775"/>
          <p14:tracePt t="168569" x="3125788" y="2044700"/>
          <p14:tracePt t="168601" x="3330575" y="2133600"/>
          <p14:tracePt t="168608" x="3419475" y="2170113"/>
          <p14:tracePt t="168636" x="3751263" y="2303463"/>
          <p14:tracePt t="168636" x="4027488" y="2411413"/>
          <p14:tracePt t="168669" x="4456113" y="2571750"/>
          <p14:tracePt t="168688" x="4554538" y="2616200"/>
          <p14:tracePt t="168703" x="4938713" y="2768600"/>
          <p14:tracePt t="168735" x="5116513" y="2857500"/>
          <p14:tracePt t="168750" x="5197475" y="2884488"/>
          <p14:tracePt t="168770" x="5268913" y="2919413"/>
          <p14:tracePt t="168802" x="5330825" y="2938463"/>
          <p14:tracePt t="168814" x="5357813" y="2946400"/>
          <p14:tracePt t="168837" x="5429250" y="2955925"/>
          <p14:tracePt t="168868" x="5491163" y="2955925"/>
          <p14:tracePt t="168877" x="5500688" y="2955925"/>
          <p14:tracePt t="168904" x="5616575" y="2955925"/>
          <p14:tracePt t="168935" x="5680075" y="2946400"/>
          <p14:tracePt t="168938" x="5768975" y="2928938"/>
          <p14:tracePt t="168970" x="5786438" y="2928938"/>
          <p14:tracePt t="168981" x="5867400" y="2919413"/>
          <p14:tracePt t="169004" x="6037263" y="2919413"/>
          <p14:tracePt t="169036" x="6099175" y="2928938"/>
          <p14:tracePt t="169043" x="6224588" y="2938463"/>
          <p14:tracePt t="169071" x="6296025" y="2946400"/>
          <p14:tracePt t="169103" x="6330950" y="2946400"/>
          <p14:tracePt t="169109" x="6357938" y="2946400"/>
          <p14:tracePt t="169138" x="6394450" y="2938463"/>
          <p14:tracePt t="169171" x="6411913" y="2919413"/>
          <p14:tracePt t="169217" x="6411913" y="2911475"/>
          <p14:tracePt t="169236" x="6411913" y="2894013"/>
          <p14:tracePt t="169248" x="6411913" y="2867025"/>
          <p14:tracePt t="169272" x="6411913" y="2822575"/>
          <p14:tracePt t="169304" x="6384925" y="2786063"/>
          <p14:tracePt t="169318" x="6384925" y="2776538"/>
          <p14:tracePt t="169339" x="6348413" y="2759075"/>
          <p14:tracePt t="169371" x="6323013" y="2751138"/>
          <p14:tracePt t="169387" x="6303963" y="2741613"/>
          <p14:tracePt t="169405" x="6251575" y="2732088"/>
          <p14:tracePt t="169437" x="6180138" y="2732088"/>
          <p14:tracePt t="169443" x="6161088" y="2732088"/>
          <p14:tracePt t="169472" x="6045200" y="2732088"/>
          <p14:tracePt t="169504" x="5919788" y="2741613"/>
          <p14:tracePt t="169508" x="5848350" y="2759075"/>
          <p14:tracePt t="169539" x="5670550" y="2830513"/>
          <p14:tracePt t="169571" x="5643563" y="2847975"/>
          <p14:tracePt t="169580" x="5554663" y="2894013"/>
          <p14:tracePt t="169606" x="5438775" y="2982913"/>
          <p14:tracePt t="169637" x="5419725" y="2990850"/>
          <p14:tracePt t="169643" x="5330825" y="3081338"/>
          <p14:tracePt t="169673" x="5232400" y="3197225"/>
          <p14:tracePt t="169706" x="5153025" y="3295650"/>
          <p14:tracePt t="169723" x="5089525" y="3384550"/>
          <p14:tracePt t="169743" x="4983163" y="3527425"/>
          <p14:tracePt t="169774" x="4919663" y="3660775"/>
          <p14:tracePt t="169807" x="4894263" y="3714750"/>
          <p14:tracePt t="169816" x="4857750" y="3857625"/>
          <p14:tracePt t="169840" x="4830763" y="4010025"/>
          <p14:tracePt t="169872" x="4822825" y="4044950"/>
          <p14:tracePt t="169878" x="4822825" y="4116388"/>
          <p14:tracePt t="169907" x="4822825" y="4241800"/>
          <p14:tracePt t="169938" x="4822825" y="4348163"/>
          <p14:tracePt t="169945" x="4830763" y="4384675"/>
          <p14:tracePt t="169974" x="4857750" y="4510088"/>
          <p14:tracePt t="170005" x="4884738" y="4589463"/>
          <p14:tracePt t="170009" x="4965700" y="4751388"/>
          <p14:tracePt t="170041" x="5054600" y="4867275"/>
          <p14:tracePt t="170072" x="5108575" y="4929188"/>
          <p14:tracePt t="170087" x="5133975" y="4956175"/>
          <p14:tracePt t="170107" x="5241925" y="5062538"/>
          <p14:tracePt t="170139" x="5357813" y="5170488"/>
          <p14:tracePt t="170151" x="5419725" y="5224463"/>
          <p14:tracePt t="170177" x="5626100" y="5357813"/>
          <p14:tracePt t="170209" x="5803900" y="5465763"/>
          <p14:tracePt t="170241" x="5983288" y="5562600"/>
          <p14:tracePt t="170256" x="6242050" y="5688013"/>
          <p14:tracePt t="170276" x="6527800" y="5803900"/>
          <p14:tracePt t="170308" x="6875463" y="5956300"/>
          <p14:tracePt t="170340" x="6938963" y="5973763"/>
          <p14:tracePt t="170348" x="7170738" y="6054725"/>
          <p14:tracePt t="170375" x="7358063" y="6108700"/>
          <p14:tracePt t="170406" x="7491413" y="6126163"/>
          <p14:tracePt t="170417" x="7545388" y="6126163"/>
          <p14:tracePt t="170442" x="7680325" y="6134100"/>
          <p14:tracePt t="170475" x="7831138" y="6134100"/>
          <p14:tracePt t="170479" x="7848600" y="6126163"/>
          <p14:tracePt t="170509" x="8089900" y="6062663"/>
          <p14:tracePt t="170542" x="8116888" y="6045200"/>
          <p14:tracePt t="170553" x="8188325" y="6010275"/>
          <p14:tracePt t="170575" x="8259763" y="5929313"/>
          <p14:tracePt t="170607" x="8340725" y="5776913"/>
          <p14:tracePt t="170622" x="8367713" y="5715000"/>
          <p14:tracePt t="170642" x="8394700" y="5518150"/>
          <p14:tracePt t="170674" x="8402638" y="5402263"/>
          <p14:tracePt t="170683" x="8402638" y="5375275"/>
          <p14:tracePt t="170709" x="8402638" y="5153025"/>
          <p14:tracePt t="170741" x="8385175" y="4946650"/>
          <p14:tracePt t="170745" x="8313738" y="4562475"/>
          <p14:tracePt t="170776" x="8232775" y="4259263"/>
          <p14:tracePt t="170808" x="8205788" y="4133850"/>
          <p14:tracePt t="170826" x="8188325" y="4081463"/>
          <p14:tracePt t="170843" x="8116888" y="3813175"/>
          <p14:tracePt t="170875" x="8072438" y="3633788"/>
          <p14:tracePt t="170888" x="8037513" y="3544888"/>
          <p14:tracePt t="170910" x="7929563" y="3241675"/>
          <p14:tracePt t="170941" x="7840663" y="3036888"/>
          <p14:tracePt t="170950" x="7813675" y="2955925"/>
          <p14:tracePt t="170977" x="7697788" y="2705100"/>
          <p14:tracePt t="171009" x="7661275" y="2608263"/>
          <p14:tracePt t="171027" x="7581900" y="2473325"/>
          <p14:tracePt t="171046" x="7491413" y="2312988"/>
          <p14:tracePt t="171077" x="7419975" y="2197100"/>
          <p14:tracePt t="171109" x="7402513" y="2170113"/>
          <p14:tracePt t="171119" x="7348538" y="2116138"/>
          <p14:tracePt t="171144" x="7296150" y="2036763"/>
          <p14:tracePt t="171175" x="7242175" y="1965325"/>
          <p14:tracePt t="171187" x="7215188" y="1928813"/>
          <p14:tracePt t="171211" x="7134225" y="1839913"/>
          <p14:tracePt t="171243" x="7116763" y="1822450"/>
          <p14:tracePt t="171250" x="7089775" y="1812925"/>
          <p14:tracePt t="171278" x="7010400" y="1751013"/>
          <p14:tracePt t="171309" x="6965950" y="1724025"/>
          <p14:tracePt t="171314" x="6894513" y="1679575"/>
          <p14:tracePt t="171345" x="6848475" y="1652588"/>
          <p14:tracePt t="171376" x="6831013" y="1643063"/>
          <p14:tracePt t="171385" x="6796088" y="1625600"/>
          <p14:tracePt t="171411" x="6715125" y="1581150"/>
          <p14:tracePt t="171445" x="6670675" y="1562100"/>
          <p14:tracePt t="171453" x="6661150" y="1554163"/>
          <p14:tracePt t="171478" x="6634163" y="1536700"/>
          <p14:tracePt t="171510" x="6626225" y="1527175"/>
          <p14:tracePt t="171516" x="6616700" y="1517650"/>
          <p14:tracePt t="171545" x="6608763" y="1517650"/>
          <p14:tracePt t="171577" x="6589713" y="1509713"/>
          <p14:tracePt t="171581" x="6581775" y="1500188"/>
          <p14:tracePt t="171612" x="6572250" y="1500188"/>
          <p14:tracePt t="171646" x="6562725" y="1500188"/>
          <p14:tracePt t="171670" x="6554788" y="1500188"/>
          <p14:tracePt t="171736" x="6554788" y="1490663"/>
          <p14:tracePt t="171784" x="6545263" y="1490663"/>
          <p14:tracePt t="171826" x="6537325" y="1490663"/>
          <p14:tracePt t="171844" x="6527800" y="1490663"/>
          <p14:tracePt t="172647" x="6518275" y="1473200"/>
          <p14:tracePt t="172680" x="6510338" y="1473200"/>
          <p14:tracePt t="172691" x="6510338" y="1465263"/>
          <p14:tracePt t="172715" x="6483350" y="1446213"/>
          <p14:tracePt t="172748" x="6473825" y="1419225"/>
          <p14:tracePt t="172754" x="6456363" y="1393825"/>
          <p14:tracePt t="172783" x="6411913" y="1330325"/>
          <p14:tracePt t="172816" x="6394450" y="1295400"/>
          <p14:tracePt t="172834" x="6367463" y="1231900"/>
          <p14:tracePt t="172853" x="6348413" y="1187450"/>
          <p14:tracePt t="172883" x="6296025" y="1017588"/>
          <p14:tracePt t="172917" x="6286500" y="990600"/>
          <p14:tracePt t="172927" x="6269038" y="928688"/>
          <p14:tracePt t="172950" x="6251575" y="847725"/>
          <p14:tracePt t="172983" x="6251575" y="785813"/>
          <p14:tracePt t="172996" x="6251575" y="768350"/>
          <p14:tracePt t="173016" x="6251575" y="679450"/>
          <p14:tracePt t="173050" x="6251575" y="615950"/>
          <p14:tracePt t="173057" x="6251575" y="581025"/>
          <p14:tracePt t="173083" x="6259513" y="465138"/>
          <p14:tracePt t="173114" x="6269038" y="411163"/>
          <p14:tracePt t="173119" x="6276975" y="330200"/>
          <p14:tracePt t="173150" x="6286500" y="285750"/>
          <p14:tracePt t="173181" x="6296025" y="258763"/>
          <p14:tracePt t="173199" x="6323013" y="250825"/>
          <p14:tracePt t="173242" x="6375400" y="250825"/>
          <p14:tracePt t="173262" x="6394450" y="250825"/>
          <p14:tracePt t="173284" x="6473825" y="268288"/>
          <p14:tracePt t="173315" x="6518275" y="285750"/>
          <p14:tracePt t="173324" x="6545263" y="295275"/>
          <p14:tracePt t="173351" x="6599238" y="322263"/>
          <p14:tracePt t="173383" x="6626225" y="330200"/>
          <p14:tracePt t="173387" x="6688138" y="393700"/>
          <p14:tracePt t="173418" x="6769100" y="482600"/>
          <p14:tracePt t="173449" x="6840538" y="536575"/>
          <p14:tracePt t="173467" x="6858000" y="561975"/>
          <p14:tracePt t="173484" x="6938963" y="642938"/>
          <p14:tracePt t="173515" x="6965950" y="679450"/>
          <p14:tracePt t="173528" x="6991350" y="696913"/>
          <p14:tracePt t="173551" x="7072313" y="776288"/>
          <p14:tracePt t="173583" x="7108825" y="803275"/>
          <p14:tracePt t="173591" x="7116763" y="812800"/>
          <p14:tracePt t="173618" x="7143750" y="839788"/>
          <p14:tracePt t="173649" x="7188200" y="866775"/>
          <p14:tracePt t="173654" x="7205663" y="884238"/>
          <p14:tracePt t="173685" x="7269163" y="938213"/>
          <p14:tracePt t="173717" x="7304088" y="965200"/>
          <p14:tracePt t="173744" x="7313613" y="973138"/>
          <p14:tracePt t="173762" x="7331075" y="982663"/>
          <p14:tracePt t="173794" x="7348538" y="990600"/>
          <p14:tracePt t="173819" x="7402513" y="1044575"/>
          <p14:tracePt t="173851" x="7419975" y="1062038"/>
          <p14:tracePt t="173855" x="7456488" y="1098550"/>
          <p14:tracePt t="173887" x="7466013" y="1108075"/>
          <p14:tracePt t="173919" x="7510463" y="1143000"/>
          <p14:tracePt t="173951" x="7537450" y="1160463"/>
          <p14:tracePt t="173969" x="7545388" y="1160463"/>
          <p14:tracePt t="173986" x="7554913" y="1169988"/>
          <p14:tracePt t="174003" x="7562850" y="1169988"/>
          <p14:tracePt t="174095" x="7562850" y="1179513"/>
          <p14:tracePt t="174159" x="7572375" y="1179513"/>
          <p14:tracePt t="182662" x="7562850" y="1179513"/>
          <p14:tracePt t="182836" x="7554913" y="1187450"/>
          <p14:tracePt t="182862" x="7545388" y="1204913"/>
          <p14:tracePt t="182900" x="7537450" y="1204913"/>
          <p14:tracePt t="182912" x="7518400" y="1241425"/>
          <p14:tracePt t="182932" x="7518400" y="1258888"/>
          <p14:tracePt t="182944" x="7510463" y="1322388"/>
          <p14:tracePt t="182963" x="7510463" y="1347788"/>
          <p14:tracePt t="182974" x="7510463" y="1419225"/>
          <p14:tracePt t="182994" x="7510463" y="1473200"/>
          <p14:tracePt t="183005" x="7500938" y="1571625"/>
          <p14:tracePt t="183023" x="7500938" y="1633538"/>
          <p14:tracePt t="183036" x="7500938" y="1731963"/>
          <p14:tracePt t="183056" x="7510463" y="1795463"/>
          <p14:tracePt t="183066" x="7537450" y="1955800"/>
          <p14:tracePt t="183086" x="7554913" y="2027238"/>
          <p14:tracePt t="183098" x="7581900" y="2187575"/>
          <p14:tracePt t="183117" x="7608888" y="2268538"/>
          <p14:tracePt t="183131" x="7634288" y="2411413"/>
          <p14:tracePt t="183148" x="7688263" y="2608263"/>
          <p14:tracePt t="183167" x="7697788" y="2670175"/>
          <p14:tracePt t="183181" x="7742238" y="2803525"/>
          <p14:tracePt t="183199" x="7751763" y="2840038"/>
          <p14:tracePt t="183214" x="7796213" y="3036888"/>
          <p14:tracePt t="183231" x="7813675" y="3125788"/>
          <p14:tracePt t="183248" x="7848600" y="3295650"/>
          <p14:tracePt t="183264" x="7867650" y="3348038"/>
          <p14:tracePt t="183281" x="7875588" y="3384550"/>
          <p14:tracePt t="183298" x="7885113" y="3429000"/>
          <p14:tracePt t="183314" x="7920038" y="3571875"/>
          <p14:tracePt t="183331" x="7929563" y="3643313"/>
          <p14:tracePt t="183348" x="7966075" y="3822700"/>
          <p14:tracePt t="183365" x="7974013" y="3884613"/>
          <p14:tracePt t="183381" x="8001000" y="4000500"/>
          <p14:tracePt t="183399" x="8018463" y="4062413"/>
          <p14:tracePt t="183418" x="8027988" y="4108450"/>
          <p14:tracePt t="183431" x="8037513" y="4214813"/>
          <p14:tracePt t="183448" x="8045450" y="4251325"/>
          <p14:tracePt t="183465" x="8062913" y="4340225"/>
          <p14:tracePt t="183482" x="8072438" y="4394200"/>
          <p14:tracePt t="183498" x="8072438" y="4402138"/>
          <p14:tracePt t="183515" x="8081963" y="4465638"/>
          <p14:tracePt t="183532" x="8081963" y="4483100"/>
          <p14:tracePt t="183548" x="8081963" y="4527550"/>
          <p14:tracePt t="183565" x="8081963" y="4545013"/>
          <p14:tracePt t="183582" x="8081963" y="4572000"/>
          <p14:tracePt t="183598" x="8072438" y="4589463"/>
          <p14:tracePt t="183617" x="8072438" y="4581525"/>
          <p14:tracePt t="183732" x="8072438" y="4572000"/>
          <p14:tracePt t="183744" x="8062913" y="4545013"/>
          <p14:tracePt t="183762" x="8054975" y="4518025"/>
          <p14:tracePt t="183774" x="8045450" y="4438650"/>
          <p14:tracePt t="183793" x="8027988" y="4330700"/>
          <p14:tracePt t="183812" x="8018463" y="4276725"/>
          <p14:tracePt t="183824" x="8010525" y="4179888"/>
          <p14:tracePt t="183843" x="8010525" y="4143375"/>
          <p14:tracePt t="183854" x="8010525" y="4071938"/>
          <p14:tracePt t="183874" x="8010525" y="4017963"/>
          <p14:tracePt t="183886" x="8010525" y="3929063"/>
          <p14:tracePt t="183904" x="8010525" y="3902075"/>
          <p14:tracePt t="183917" x="8010525" y="3867150"/>
          <p14:tracePt t="183937" x="8010525" y="3840163"/>
          <p14:tracePt t="183950" x="8010525" y="3776663"/>
          <p14:tracePt t="183967" x="8010525" y="3732213"/>
          <p14:tracePt t="183983" x="8010525" y="3625850"/>
          <p14:tracePt t="184000" x="8010525" y="3581400"/>
          <p14:tracePt t="184016" x="8010525" y="3482975"/>
          <p14:tracePt t="184037" x="8018463" y="3384550"/>
          <p14:tracePt t="184050" x="8018463" y="3367088"/>
          <p14:tracePt t="184067" x="8027988" y="3313113"/>
          <p14:tracePt t="184083" x="8027988" y="3286125"/>
          <p14:tracePt t="184100" x="8037513" y="3232150"/>
          <p14:tracePt t="184117" x="8037513" y="3179763"/>
          <p14:tracePt t="184134" x="8045450" y="3116263"/>
          <p14:tracePt t="184150" x="8045450" y="2911475"/>
          <p14:tracePt t="184168" x="8018463" y="2741613"/>
          <p14:tracePt t="184188" x="8018463" y="2679700"/>
          <p14:tracePt t="184200" x="8001000" y="2554288"/>
          <p14:tracePt t="184220" x="8001000" y="2527300"/>
          <p14:tracePt t="184233" x="7991475" y="2446338"/>
          <p14:tracePt t="184250" x="7991475" y="2401888"/>
          <p14:tracePt t="184267" x="7974013" y="2303463"/>
          <p14:tracePt t="184285" x="7974013" y="2251075"/>
          <p14:tracePt t="184300" x="7966075" y="2170113"/>
          <p14:tracePt t="184317" x="7956550" y="2143125"/>
          <p14:tracePt t="184335" x="7947025" y="2062163"/>
          <p14:tracePt t="184351" x="7947025" y="2017713"/>
          <p14:tracePt t="184367" x="7939088" y="1901825"/>
          <p14:tracePt t="184385" x="7939088" y="1866900"/>
          <p14:tracePt t="184401" x="7939088" y="1785938"/>
          <p14:tracePt t="184418" x="7939088" y="1768475"/>
          <p14:tracePt t="184436" x="7939088" y="1731963"/>
          <p14:tracePt t="184451" x="7939088" y="1714500"/>
          <p14:tracePt t="184468" x="7939088" y="1660525"/>
          <p14:tracePt t="184485" x="7939088" y="1598613"/>
          <p14:tracePt t="184501" x="7939088" y="1581150"/>
          <p14:tracePt t="184518" x="7929563" y="1500188"/>
          <p14:tracePt t="184546" x="7929563" y="1446213"/>
          <p14:tracePt t="184565" x="7929563" y="1419225"/>
          <p14:tracePt t="184577" x="7929563" y="1384300"/>
          <p14:tracePt t="184597" x="7920038" y="1374775"/>
          <p14:tracePt t="184608" x="7920038" y="1347788"/>
        </p14:tracePtLst>
      </p14:laserTraceLst>
    </p:ext>
  </p:extLs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Using Reflection to Create Thread Object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514600"/>
            <a:ext cx="8610600" cy="2514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Thread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thread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Thread(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 smtClean="0">
                <a:solidFill>
                  <a:srgbClr val="7F0055"/>
                </a:solidFill>
                <a:latin typeface="Consolas"/>
              </a:rPr>
              <a:t>,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animateFromOriginMethod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Object[] {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, 5, 100});</a:t>
            </a:r>
          </a:p>
          <a:p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i="1" dirty="0" smtClean="0">
                <a:solidFill>
                  <a:srgbClr val="0000C0"/>
                </a:solidFill>
                <a:latin typeface="Consolas"/>
              </a:rPr>
              <a:t> </a:t>
            </a:r>
            <a:r>
              <a:rPr lang="en-US" i="1" dirty="0" err="1" smtClean="0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++;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thread.setName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i="1" dirty="0" smtClean="0">
                <a:solidFill>
                  <a:srgbClr val="0000C0"/>
                </a:solidFill>
                <a:latin typeface="Consolas"/>
              </a:rPr>
              <a:t>SHUTTLE_THREAD_NAME</a:t>
            </a:r>
            <a:r>
              <a:rPr lang="en-US" i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 </a:t>
            </a:r>
            <a:r>
              <a:rPr lang="en-US" i="1" dirty="0">
                <a:solidFill>
                  <a:srgbClr val="2A00FF"/>
                </a:solidFill>
                <a:latin typeface="Consolas"/>
              </a:rPr>
              <a:t>" "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en-US" i="1" dirty="0" err="1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thread.start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28601" y="838200"/>
            <a:ext cx="8428036" cy="1524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demoShuttleAnimation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) 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aShuttleAnimator.animateFromOrigin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, 5, 100);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2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523164" y="5081885"/>
            <a:ext cx="28956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Reflection allows method parameters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67200" y="5081885"/>
            <a:ext cx="41148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Exceptions can be thrown because </a:t>
            </a:r>
            <a:r>
              <a:rPr lang="en-US" dirty="0" smtClean="0"/>
              <a:t>a method can be invoked on an arbitrary object with arbitrary parameters</a:t>
            </a:r>
            <a:endParaRPr lang="en-US" dirty="0"/>
          </a:p>
        </p:txBody>
      </p:sp>
      <p:sp>
        <p:nvSpPr>
          <p:cNvPr id="8" name="Multiply 7"/>
          <p:cNvSpPr/>
          <p:nvPr/>
        </p:nvSpPr>
        <p:spPr>
          <a:xfrm>
            <a:off x="8153400" y="3543300"/>
            <a:ext cx="457200" cy="457200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283122" y="6082690"/>
            <a:ext cx="4114800" cy="77531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A la grammar/vocabulary  vs. phrase book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70488873"/>
      </p:ext>
    </p:extLst>
  </p:cSld>
  <p:clrMapOvr>
    <a:masterClrMapping/>
  </p:clrMapOvr>
  <p:transition advTm="34607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 animBg="1"/>
      <p:bldP spid="11" grpId="0" animBg="1"/>
      <p:bldP spid="8" grpId="0" animBg="1"/>
      <p:bldP spid="10" grpId="0" animBg="1"/>
    </p:bldLst>
  </p:timing>
  <p:extLst>
    <p:ext uri="{3A86A75C-4F4B-4683-9AE1-C65F6400EC91}">
      <p14:laserTraceLst xmlns:p14="http://schemas.microsoft.com/office/powerpoint/2010/main">
        <p14:tracePtLst>
          <p14:tracePt t="4074" x="7902575" y="1357313"/>
          <p14:tracePt t="4766" x="7894638" y="1357313"/>
          <p14:tracePt t="4949" x="7875588" y="1357313"/>
          <p14:tracePt t="5031" x="7858125" y="1357313"/>
          <p14:tracePt t="5043" x="7813675" y="1366838"/>
          <p14:tracePt t="5064" x="7777163" y="1366838"/>
          <p14:tracePt t="5076" x="7742238" y="1366838"/>
          <p14:tracePt t="5098" x="7670800" y="1366838"/>
          <p14:tracePt t="5132" x="7616825" y="1366838"/>
          <p14:tracePt t="5137" x="7483475" y="1384300"/>
          <p14:tracePt t="5166" x="7277100" y="1419225"/>
          <p14:tracePt t="5200" x="7153275" y="1428750"/>
          <p14:tracePt t="5219" x="7089775" y="1428750"/>
          <p14:tracePt t="5231" x="6867525" y="1419225"/>
          <p14:tracePt t="5251" x="6769100" y="1411288"/>
          <p14:tracePt t="5263" x="6562725" y="1393825"/>
          <p14:tracePt t="5282" x="6537325" y="1384300"/>
          <p14:tracePt t="5293" x="6419850" y="1366838"/>
          <p14:tracePt t="5312" x="6357938" y="1357313"/>
          <p14:tracePt t="5324" x="6224588" y="1347788"/>
          <p14:tracePt t="5343" x="6116638" y="1347788"/>
          <p14:tracePt t="5362" x="6045200" y="1347788"/>
          <p14:tracePt t="5375" x="5983288" y="1347788"/>
          <p14:tracePt t="5386" x="5857875" y="1347788"/>
          <p14:tracePt t="5404" x="5795963" y="1347788"/>
          <p14:tracePt t="5423" x="5768975" y="1347788"/>
          <p14:tracePt t="5436" x="5670550" y="1347788"/>
          <p14:tracePt t="5456" x="5634038" y="1339850"/>
          <p14:tracePt t="5467" x="5537200" y="1339850"/>
          <p14:tracePt t="5485" x="5483225" y="1330325"/>
          <p14:tracePt t="5499" x="5411788" y="1330325"/>
          <p14:tracePt t="5516" x="5348288" y="1330325"/>
          <p14:tracePt t="5533" x="5259388" y="1322388"/>
          <p14:tracePt t="5550" x="5224463" y="1322388"/>
          <p14:tracePt t="5567" x="5126038" y="1312863"/>
          <p14:tracePt t="5583" x="5045075" y="1303338"/>
          <p14:tracePt t="5600" x="4983163" y="1303338"/>
          <p14:tracePt t="5616" x="4919663" y="1295400"/>
          <p14:tracePt t="5633" x="4894263" y="1295400"/>
          <p14:tracePt t="5650" x="4830763" y="1295400"/>
          <p14:tracePt t="5667" x="4803775" y="1295400"/>
          <p14:tracePt t="5683" x="4714875" y="1295400"/>
          <p14:tracePt t="5701" x="4679950" y="1295400"/>
          <p14:tracePt t="5718" x="4581525" y="1295400"/>
          <p14:tracePt t="5735" x="4554538" y="1295400"/>
          <p14:tracePt t="5751" x="4473575" y="1285875"/>
          <p14:tracePt t="5770" x="4446588" y="1285875"/>
          <p14:tracePt t="5785" x="4384675" y="1276350"/>
          <p14:tracePt t="5801" x="4357688" y="1276350"/>
          <p14:tracePt t="5818" x="4303713" y="1276350"/>
          <p14:tracePt t="5837" x="4295775" y="1276350"/>
          <p14:tracePt t="5852" x="4268788" y="1276350"/>
          <p14:tracePt t="5868" x="4241800" y="1276350"/>
          <p14:tracePt t="5885" x="4187825" y="1276350"/>
          <p14:tracePt t="5902" x="4170363" y="1276350"/>
          <p14:tracePt t="5918" x="4108450" y="1295400"/>
          <p14:tracePt t="5936" x="4089400" y="1295400"/>
          <p14:tracePt t="5952" x="4037013" y="1303338"/>
          <p14:tracePt t="5969" x="3956050" y="1312863"/>
          <p14:tracePt t="5986" x="3894138" y="1322388"/>
          <p14:tracePt t="6002" x="3848100" y="1322388"/>
          <p14:tracePt t="6020" x="3813175" y="1330325"/>
          <p14:tracePt t="6036" x="3776663" y="1330325"/>
          <p14:tracePt t="6053" x="3714750" y="1339850"/>
          <p14:tracePt t="6071" x="3705225" y="1339850"/>
          <p14:tracePt t="6087" x="3670300" y="1339850"/>
          <p14:tracePt t="6103" x="3652838" y="1339850"/>
          <p14:tracePt t="6119" x="3589338" y="1339850"/>
          <p14:tracePt t="6136" x="3581400" y="1339850"/>
          <p14:tracePt t="6152" x="3571875" y="1330325"/>
          <p14:tracePt t="6169" x="3544888" y="1330325"/>
          <p14:tracePt t="6191" x="3509963" y="1330325"/>
          <p14:tracePt t="6210" x="3490913" y="1330325"/>
          <p14:tracePt t="6221" x="3446463" y="1330325"/>
          <p14:tracePt t="6241" x="3438525" y="1330325"/>
          <p14:tracePt t="6253" x="3429000" y="1330325"/>
          <p14:tracePt t="6272" x="3419475" y="1330325"/>
          <p14:tracePt t="6443" x="3429000" y="1330325"/>
          <p14:tracePt t="6779" x="3438525" y="1330325"/>
          <p14:tracePt t="6823" x="3446463" y="1330325"/>
          <p14:tracePt t="6866" x="3465513" y="1330325"/>
          <p14:tracePt t="6918" x="3473450" y="1330325"/>
          <p14:tracePt t="7009" x="3482975" y="1330325"/>
          <p14:tracePt t="7043" x="3490913" y="1330325"/>
          <p14:tracePt t="7149" x="3500438" y="1330325"/>
          <p14:tracePt t="7265" x="3509963" y="1330325"/>
          <p14:tracePt t="7278" x="3509963" y="1322388"/>
          <p14:tracePt t="7295" x="3517900" y="1322388"/>
          <p14:tracePt t="7372" x="3527425" y="1322388"/>
          <p14:tracePt t="7431" x="3536950" y="1322388"/>
          <p14:tracePt t="7482" x="3544888" y="1322388"/>
          <p14:tracePt t="7512" x="3562350" y="1322388"/>
          <p14:tracePt t="7530" x="3581400" y="1312863"/>
          <p14:tracePt t="7542" x="3625850" y="1295400"/>
          <p14:tracePt t="7561" x="3643313" y="1295400"/>
          <p14:tracePt t="7590" x="3714750" y="1276350"/>
          <p14:tracePt t="7623" x="3803650" y="1268413"/>
          <p14:tracePt t="7627" x="3894138" y="1268413"/>
          <p14:tracePt t="7658" x="3983038" y="1268413"/>
          <p14:tracePt t="7690" x="4017963" y="1268413"/>
          <p14:tracePt t="7698" x="4108450" y="1268413"/>
          <p14:tracePt t="7724" x="4286250" y="1268413"/>
          <p14:tracePt t="7757" x="4322763" y="1268413"/>
          <p14:tracePt t="7762" x="4465638" y="1250950"/>
          <p14:tracePt t="7794" x="4633913" y="1250950"/>
          <p14:tracePt t="7812" x="4697413" y="1250950"/>
          <p14:tracePt t="7841" x="4929188" y="1250950"/>
          <p14:tracePt t="7874" x="5000625" y="1250950"/>
          <p14:tracePt t="7893" x="5018088" y="1250950"/>
          <p14:tracePt t="7908" x="5089525" y="1250950"/>
          <p14:tracePt t="7940" x="5099050" y="1250950"/>
          <p14:tracePt t="7956" x="5108575" y="1250950"/>
          <p14:tracePt t="7974" x="5126038" y="1250950"/>
          <p14:tracePt t="8012" x="5133975" y="1250950"/>
          <p14:tracePt t="8079" x="5126038" y="1250950"/>
          <p14:tracePt t="8783" x="5116513" y="1250950"/>
          <p14:tracePt t="8802" x="5099050" y="1258888"/>
          <p14:tracePt t="8820" x="5072063" y="1258888"/>
          <p14:tracePt t="8853" x="5045075" y="1268413"/>
          <p14:tracePt t="8878" x="5037138" y="1268413"/>
          <p14:tracePt t="8910" x="4973638" y="1268413"/>
          <p14:tracePt t="8942" x="4919663" y="1276350"/>
          <p14:tracePt t="8960" x="4857750" y="1295400"/>
          <p14:tracePt t="8993" x="4830763" y="1295400"/>
          <p14:tracePt t="9011" x="4687888" y="1312863"/>
          <p14:tracePt t="9043" x="4589463" y="1330325"/>
          <p14:tracePt t="9078" x="4572000" y="1330325"/>
          <p14:tracePt t="9085" x="4483100" y="1347788"/>
          <p14:tracePt t="9117" x="4456113" y="1357313"/>
          <p14:tracePt t="9145" x="4322763" y="1384300"/>
          <p14:tracePt t="9178" x="4224338" y="1401763"/>
          <p14:tracePt t="9211" x="4170363" y="1411288"/>
          <p14:tracePt t="9229" x="4089400" y="1428750"/>
          <p14:tracePt t="9261" x="4062413" y="1438275"/>
          <p14:tracePt t="9278" x="3946525" y="1465263"/>
          <p14:tracePt t="9311" x="3848100" y="1482725"/>
          <p14:tracePt t="9343" x="3786188" y="1500188"/>
          <p14:tracePt t="9354" x="3660775" y="1527175"/>
          <p14:tracePt t="9387" x="3633788" y="1536700"/>
          <p14:tracePt t="9412" x="3527425" y="1544638"/>
          <p14:tracePt t="9445" x="3429000" y="1562100"/>
          <p14:tracePt t="9477" x="3348038" y="1571625"/>
          <p14:tracePt t="9480" x="3268663" y="1589088"/>
          <p14:tracePt t="9512" x="3179763" y="1608138"/>
          <p14:tracePt t="9547" x="3143250" y="1608138"/>
          <p14:tracePt t="9557" x="3027363" y="1625600"/>
          <p14:tracePt t="9590" x="2965450" y="1643063"/>
          <p14:tracePt t="9613" x="2874963" y="1652588"/>
          <p14:tracePt t="9645" x="2786063" y="1660525"/>
          <p14:tracePt t="9677" x="2759075" y="1660525"/>
          <p14:tracePt t="9690" x="2697163" y="1679575"/>
          <p14:tracePt t="9723" x="2616200" y="1687513"/>
          <p14:tracePt t="9746" x="2527300" y="1687513"/>
          <p14:tracePt t="9779" x="2482850" y="1697038"/>
          <p14:tracePt t="9811" x="2473325" y="1697038"/>
          <p14:tracePt t="9819" x="2411413" y="1697038"/>
          <p14:tracePt t="9852" x="2357438" y="1704975"/>
          <p14:tracePt t="9879" x="2276475" y="1714500"/>
          <p14:tracePt t="9912" x="2197100" y="1724025"/>
          <p14:tracePt t="9944" x="2187575" y="1724025"/>
          <p14:tracePt t="9947" x="2116138" y="1731963"/>
          <p14:tracePt t="9979" x="2098675" y="1731963"/>
          <p14:tracePt t="10011" x="2081213" y="1731963"/>
          <p14:tracePt t="10023" x="2071688" y="1741488"/>
          <p14:tracePt t="10056" x="2071688" y="1751013"/>
          <p14:tracePt t="10107" x="2071688" y="1768475"/>
          <p14:tracePt t="10139" x="2081213" y="1768475"/>
          <p14:tracePt t="10264" x="2081213" y="1776413"/>
          <p14:tracePt t="10277" x="2089150" y="1776413"/>
          <p14:tracePt t="10296" x="2108200" y="1785938"/>
          <p14:tracePt t="10329" x="2108200" y="1795463"/>
          <p14:tracePt t="10347" x="2125663" y="1795463"/>
          <p14:tracePt t="10380" x="2170113" y="1812925"/>
          <p14:tracePt t="10412" x="2179638" y="1812925"/>
          <p14:tracePt t="10419" x="2232025" y="1830388"/>
          <p14:tracePt t="10452" x="2259013" y="1830388"/>
          <p14:tracePt t="10481" x="2330450" y="1830388"/>
          <p14:tracePt t="10514" x="2446338" y="1830388"/>
          <p14:tracePt t="10548" x="2562225" y="1822450"/>
          <p14:tracePt t="10562" x="2768600" y="1822450"/>
          <p14:tracePt t="10595" x="2830513" y="1822450"/>
          <p14:tracePt t="10615" x="3027363" y="1822450"/>
          <p14:tracePt t="10647" x="3295650" y="1822450"/>
          <p14:tracePt t="10678" x="3527425" y="1785938"/>
          <p14:tracePt t="10691" x="3768725" y="1724025"/>
          <p14:tracePt t="10724" x="3857625" y="1697038"/>
          <p14:tracePt t="10749" x="3956050" y="1660525"/>
          <p14:tracePt t="10781" x="4187825" y="1608138"/>
          <p14:tracePt t="10813" x="4330700" y="1581150"/>
          <p14:tracePt t="10831" x="4473575" y="1554163"/>
          <p14:tracePt t="10864" x="4527550" y="1544638"/>
          <p14:tracePt t="10882" x="4705350" y="1517650"/>
          <p14:tracePt t="10915" x="4803775" y="1509713"/>
          <p14:tracePt t="10947" x="4840288" y="1509713"/>
          <p14:tracePt t="10951" x="4867275" y="1500188"/>
          <p14:tracePt t="10983" x="4875213" y="1500188"/>
          <p14:tracePt t="11015" x="4884738" y="1500188"/>
          <p14:tracePt t="11030" x="4894263" y="1500188"/>
          <p14:tracePt t="11144" x="4902200" y="1500188"/>
          <p14:tracePt t="11205" x="4911725" y="1509713"/>
          <p14:tracePt t="11219" x="4938713" y="1527175"/>
          <p14:tracePt t="11251" x="4938713" y="1536700"/>
          <p14:tracePt t="11283" x="4956175" y="1544638"/>
          <p14:tracePt t="11287" x="5000625" y="1571625"/>
          <p14:tracePt t="11317" x="5054600" y="1608138"/>
          <p14:tracePt t="11350" x="5072063" y="1616075"/>
          <p14:tracePt t="11360" x="5116513" y="1643063"/>
          <p14:tracePt t="11384" x="5170488" y="1679575"/>
          <p14:tracePt t="11417" x="5187950" y="1687513"/>
          <p14:tracePt t="11443" x="5205413" y="1704975"/>
          <p14:tracePt t="11477" x="5214938" y="1704975"/>
          <p14:tracePt t="11551" x="5224463" y="1714500"/>
          <p14:tracePt t="11570" x="5214938" y="1724025"/>
          <p14:tracePt t="11884" x="5205413" y="1724025"/>
          <p14:tracePt t="11914" x="5197475" y="1731963"/>
          <p14:tracePt t="11926" x="5160963" y="1731963"/>
          <p14:tracePt t="11952" x="5081588" y="1731963"/>
          <p14:tracePt t="11986" x="5062538" y="1731963"/>
          <p14:tracePt t="11988" x="5010150" y="1731963"/>
          <p14:tracePt t="12019" x="4919663" y="1741488"/>
          <p14:tracePt t="12051" x="4875213" y="1741488"/>
          <p14:tracePt t="12065" x="4822825" y="1741488"/>
          <p14:tracePt t="12086" x="4751388" y="1751013"/>
          <p14:tracePt t="12118" x="4697413" y="1758950"/>
          <p14:tracePt t="12121" x="4554538" y="1768475"/>
          <p14:tracePt t="12153" x="4465638" y="1768475"/>
          <p14:tracePt t="12164" x="4205288" y="1768475"/>
          <p14:tracePt t="12186" x="3902075" y="1741488"/>
          <p14:tracePt t="12218" x="3822700" y="1731963"/>
          <p14:tracePt t="12225" x="3660775" y="1704975"/>
          <p14:tracePt t="12253" x="3517900" y="1697038"/>
          <p14:tracePt t="12286" x="3411538" y="1697038"/>
          <p14:tracePt t="12293" x="3348038" y="1697038"/>
          <p14:tracePt t="12320" x="3179763" y="1697038"/>
          <p14:tracePt t="12352" x="3054350" y="1697038"/>
          <p14:tracePt t="12355" x="2946400" y="1697038"/>
          <p14:tracePt t="12387" x="2795588" y="1704975"/>
          <p14:tracePt t="12419" x="2759075" y="1704975"/>
          <p14:tracePt t="12429" x="2670175" y="1714500"/>
          <p14:tracePt t="12454" x="2581275" y="1724025"/>
          <p14:tracePt t="12487" x="2571750" y="1724025"/>
          <p14:tracePt t="12491" x="2544763" y="1731963"/>
          <p14:tracePt t="12521" x="2500313" y="1741488"/>
          <p14:tracePt t="12556" x="2482850" y="1751013"/>
          <p14:tracePt t="12562" x="2490788" y="1751013"/>
          <p14:tracePt t="12668" x="2517775" y="1758950"/>
          <p14:tracePt t="12686" x="2544763" y="1758950"/>
          <p14:tracePt t="12714" x="2581275" y="1758950"/>
          <p14:tracePt t="12733" x="2598738" y="1758950"/>
          <p14:tracePt t="12754" x="2670175" y="1751013"/>
          <p14:tracePt t="12787" x="2724150" y="1751013"/>
          <p14:tracePt t="12796" x="2741613" y="1741488"/>
          <p14:tracePt t="12821" x="2847975" y="1741488"/>
          <p14:tracePt t="12855" x="2901950" y="1741488"/>
          <p14:tracePt t="12875" x="2938463" y="1741488"/>
          <p14:tracePt t="12888" x="3081338" y="1741488"/>
          <p14:tracePt t="12920" x="3152775" y="1751013"/>
          <p14:tracePt t="12940" x="3170238" y="1751013"/>
          <p14:tracePt t="12955" x="3251200" y="1751013"/>
          <p14:tracePt t="12987" x="3268663" y="1751013"/>
          <p14:tracePt t="12995" x="3340100" y="1751013"/>
          <p14:tracePt t="13022" x="3411538" y="1758950"/>
          <p14:tracePt t="13054" x="3438525" y="1758950"/>
          <p14:tracePt t="13059" x="3490913" y="1758950"/>
          <p14:tracePt t="13089" x="3544888" y="1758950"/>
          <p14:tracePt t="13121" x="3598863" y="1768475"/>
          <p14:tracePt t="13126" x="3625850" y="1768475"/>
          <p14:tracePt t="13156" x="3732213" y="1776413"/>
          <p14:tracePt t="13189" x="3759200" y="1776413"/>
          <p14:tracePt t="13216" x="3768725" y="1785938"/>
          <p14:tracePt t="13249" x="3776663" y="1785938"/>
          <p14:tracePt t="23323" x="3776663" y="1795463"/>
          <p14:tracePt t="23704" x="3776663" y="1812925"/>
          <p14:tracePt t="24416" x="3776663" y="1822450"/>
          <p14:tracePt t="24447" x="3776663" y="1839913"/>
          <p14:tracePt t="24458" x="3776663" y="1857375"/>
          <p14:tracePt t="24478" x="3776663" y="1874838"/>
          <p14:tracePt t="24490" x="3786188" y="1938338"/>
          <p14:tracePt t="24524" x="3786188" y="1973263"/>
          <p14:tracePt t="24540" x="3786188" y="1990725"/>
          <p14:tracePt t="24557" x="3786188" y="2017713"/>
          <p14:tracePt t="24590" x="3786188" y="2036763"/>
          <p14:tracePt t="24602" x="3786188" y="2054225"/>
          <p14:tracePt t="24624" x="3786188" y="2098675"/>
          <p14:tracePt t="24656" x="3786188" y="2143125"/>
          <p14:tracePt t="24664" x="3786188" y="2160588"/>
          <p14:tracePt t="24691" x="3786188" y="2232025"/>
          <p14:tracePt t="24724" x="3786188" y="2268538"/>
          <p14:tracePt t="24734" x="3786188" y="2312988"/>
          <p14:tracePt t="24757" x="3803650" y="2419350"/>
          <p14:tracePt t="24790" x="3813175" y="2465388"/>
          <p14:tracePt t="24820" x="3813175" y="2517775"/>
          <p14:tracePt t="24839" x="3813175" y="2544763"/>
          <p14:tracePt t="24870" x="3813175" y="2554288"/>
          <p14:tracePt t="24891" x="3822700" y="2643188"/>
          <p14:tracePt t="24924" x="3822700" y="2697163"/>
          <p14:tracePt t="24932" x="3822700" y="2732088"/>
          <p14:tracePt t="24958" x="3830638" y="2759075"/>
          <p14:tracePt t="24991" x="3830638" y="2803525"/>
          <p14:tracePt t="24994" x="3840163" y="2830513"/>
          <p14:tracePt t="25025" x="3840163" y="2840038"/>
          <p14:tracePt t="25058" x="3840163" y="2857500"/>
          <p14:tracePt t="25070" x="3840163" y="2884488"/>
          <p14:tracePt t="25092" x="3840163" y="2928938"/>
          <p14:tracePt t="25124" x="3840163" y="2946400"/>
          <p14:tracePt t="25133" x="3840163" y="2965450"/>
          <p14:tracePt t="25159" x="3848100" y="2990850"/>
          <p14:tracePt t="25191" x="3848100" y="3009900"/>
          <p14:tracePt t="25196" x="3848100" y="3044825"/>
          <p14:tracePt t="25225" x="3867150" y="3108325"/>
          <p14:tracePt t="25258" x="3867150" y="3143250"/>
          <p14:tracePt t="25278" x="3867150" y="3170238"/>
          <p14:tracePt t="25292" x="3875088" y="3187700"/>
          <p14:tracePt t="25325" x="3884613" y="3224213"/>
          <p14:tracePt t="25342" x="3894138" y="3241675"/>
          <p14:tracePt t="25359" x="3902075" y="3268663"/>
          <p14:tracePt t="25391" x="3902075" y="3295650"/>
          <p14:tracePt t="25400" x="3911600" y="3313113"/>
          <p14:tracePt t="25426" x="3919538" y="3357563"/>
          <p14:tracePt t="25460" x="3929063" y="3375025"/>
          <p14:tracePt t="25465" x="3929063" y="3384550"/>
          <p14:tracePt t="25493" x="3938588" y="3394075"/>
          <p14:tracePt t="25576" x="3946525" y="3394075"/>
          <p14:tracePt t="25608" x="3956050" y="3394075"/>
          <p14:tracePt t="25621" x="3973513" y="3394075"/>
          <p14:tracePt t="25640" x="3983038" y="3394075"/>
          <p14:tracePt t="25667" x="4000500" y="3394075"/>
          <p14:tracePt t="25694" x="4027488" y="3384550"/>
          <p14:tracePt t="25726" x="4044950" y="3384550"/>
          <p14:tracePt t="25730" x="4054475" y="3375025"/>
          <p14:tracePt t="25760" x="4071938" y="3367088"/>
          <p14:tracePt t="25794" x="4071938" y="3357563"/>
          <p14:tracePt t="25797" x="4108450" y="3313113"/>
          <p14:tracePt t="25828" x="4133850" y="3259138"/>
          <p14:tracePt t="25860" x="4133850" y="3232150"/>
          <p14:tracePt t="25875" x="4143375" y="3214688"/>
          <p14:tracePt t="25894" x="4170363" y="3160713"/>
          <p14:tracePt t="25927" x="4170363" y="3116263"/>
          <p14:tracePt t="25938" x="4179888" y="3081338"/>
          <p14:tracePt t="25961" x="4187825" y="3027363"/>
          <p14:tracePt t="25993" x="4187825" y="3017838"/>
          <p14:tracePt t="26001" x="4187825" y="3009900"/>
          <p14:tracePt t="26028" x="4187825" y="2955925"/>
          <p14:tracePt t="26060" x="4187825" y="2919413"/>
          <p14:tracePt t="26063" x="4170363" y="2901950"/>
          <p14:tracePt t="26096" x="4160838" y="2894013"/>
          <p14:tracePt t="26128" x="4152900" y="2884488"/>
          <p14:tracePt t="26143" x="4152900" y="2874963"/>
          <p14:tracePt t="26162" x="4125913" y="2857500"/>
          <p14:tracePt t="26194" x="4108450" y="2847975"/>
          <p14:tracePt t="26218" x="4098925" y="2847975"/>
          <p14:tracePt t="26251" x="4081463" y="2840038"/>
          <p14:tracePt t="26263" x="4062413" y="2840038"/>
          <p14:tracePt t="26295" x="4044950" y="2840038"/>
          <p14:tracePt t="26328" x="4037013" y="2840038"/>
          <p14:tracePt t="26331" x="4027488" y="2840038"/>
          <p14:tracePt t="26362" x="4010025" y="2840038"/>
          <p14:tracePt t="26396" x="4000500" y="2840038"/>
          <p14:tracePt t="26420" x="3983038" y="2840038"/>
          <p14:tracePt t="26439" x="3965575" y="2840038"/>
          <p14:tracePt t="26463" x="3946525" y="2847975"/>
          <p14:tracePt t="26495" x="3938588" y="2847975"/>
          <p14:tracePt t="26503" x="3929063" y="2847975"/>
          <p14:tracePt t="26530" x="3919538" y="2857500"/>
          <p14:tracePt t="26562" x="3919538" y="2867025"/>
          <p14:tracePt t="26580" x="3911600" y="2867025"/>
          <p14:tracePt t="26629" x="3938588" y="2867025"/>
          <p14:tracePt t="26974" x="3956050" y="2867025"/>
          <p14:tracePt t="26992" x="3973513" y="2867025"/>
          <p14:tracePt t="27004" x="4017963" y="2867025"/>
          <p14:tracePt t="27031" x="4098925" y="2867025"/>
          <p14:tracePt t="27065" x="4152900" y="2867025"/>
          <p14:tracePt t="27092" x="4179888" y="2867025"/>
          <p14:tracePt t="27104" x="4205288" y="2874963"/>
          <p14:tracePt t="27117" x="4232275" y="2874963"/>
          <p14:tracePt t="27128" x="4303713" y="2884488"/>
          <p14:tracePt t="27147" x="4384675" y="2894013"/>
          <p14:tracePt t="27165" x="4589463" y="2919413"/>
          <p14:tracePt t="27197" x="4643438" y="2928938"/>
          <p14:tracePt t="27208" x="4705350" y="2938463"/>
          <p14:tracePt t="27229" x="4724400" y="2938463"/>
          <p14:tracePt t="27241" x="4741863" y="2938463"/>
          <p14:tracePt t="27253" x="4840288" y="2946400"/>
          <p14:tracePt t="27272" x="4929188" y="2946400"/>
          <p14:tracePt t="27290" x="4956175" y="2946400"/>
          <p14:tracePt t="27302" x="4991100" y="2955925"/>
          <p14:tracePt t="27320" x="5018088" y="2955925"/>
          <p14:tracePt t="27332" x="5062538" y="2955925"/>
          <p14:tracePt t="27352" x="5089525" y="2955925"/>
          <p14:tracePt t="27365" x="5143500" y="2955925"/>
          <p14:tracePt t="27382" x="5187950" y="2955925"/>
          <p14:tracePt t="27399" x="5259388" y="2955925"/>
          <p14:tracePt t="27416" x="5322888" y="2955925"/>
          <p14:tracePt t="27432" x="5340350" y="2955925"/>
          <p14:tracePt t="27449" x="5367338" y="2955925"/>
          <p14:tracePt t="27466" x="5384800" y="2965450"/>
          <p14:tracePt t="27483" x="5419725" y="2965450"/>
          <p14:tracePt t="27499" x="5429250" y="2965450"/>
          <p14:tracePt t="27516" x="5446713" y="2965450"/>
          <p14:tracePt t="27532" x="5456238" y="2965450"/>
          <p14:tracePt t="27549" x="5473700" y="2965450"/>
          <p14:tracePt t="27566" x="5510213" y="2973388"/>
          <p14:tracePt t="27582" x="5545138" y="2973388"/>
          <p14:tracePt t="27599" x="5562600" y="2982913"/>
          <p14:tracePt t="27616" x="5572125" y="2982913"/>
          <p14:tracePt t="27632" x="5608638" y="2990850"/>
          <p14:tracePt t="27650" x="5616575" y="2990850"/>
          <p14:tracePt t="27668" x="5626100" y="2990850"/>
          <p14:tracePt t="27692" x="5634038" y="2990850"/>
          <p14:tracePt t="27712" x="5643563" y="2990850"/>
          <p14:tracePt t="27723" x="5661025" y="2990850"/>
          <p14:tracePt t="27743" x="5680075" y="2990850"/>
          <p14:tracePt t="27763" x="5705475" y="2990850"/>
          <p14:tracePt t="27793" x="5715000" y="2990850"/>
          <p14:tracePt t="27804" x="5732463" y="2990850"/>
          <p14:tracePt t="27823" x="5751513" y="2990850"/>
          <p14:tracePt t="27850" x="5759450" y="2990850"/>
          <p14:tracePt t="27877" x="5768975" y="2990850"/>
          <p14:tracePt t="27889" x="5776913" y="2990850"/>
          <p14:tracePt t="27913" x="5786438" y="2990850"/>
          <p14:tracePt t="27933" x="5795963" y="2990850"/>
          <p14:tracePt t="27945" x="5803900" y="2990850"/>
          <p14:tracePt t="27977" x="5813425" y="2990850"/>
          <p14:tracePt t="27995" x="5822950" y="2990850"/>
          <p14:tracePt t="28013" x="5830888" y="2990850"/>
          <p14:tracePt t="28059" x="5840413" y="2990850"/>
          <p14:tracePt t="28165" x="5848350" y="2990850"/>
          <p14:tracePt t="28308" x="5840413" y="2990850"/>
          <p14:tracePt t="28451" x="5840413" y="2982913"/>
          <p14:tracePt t="28470" x="5830888" y="2982913"/>
          <p14:tracePt t="28482" x="5830888" y="2973388"/>
          <p14:tracePt t="28515" x="5822950" y="2973388"/>
          <p14:tracePt t="28548" x="5813425" y="2965450"/>
          <p14:tracePt t="28597" x="5803900" y="2955925"/>
          <p14:tracePt t="28608" x="5751513" y="2901950"/>
          <p14:tracePt t="28628" x="5732463" y="2874963"/>
          <p14:tracePt t="28641" x="5680075" y="2813050"/>
          <p14:tracePt t="28668" x="5643563" y="2759075"/>
          <p14:tracePt t="28680" x="5634038" y="2724150"/>
          <p14:tracePt t="28691" x="5608638" y="2697163"/>
          <p14:tracePt t="28705" x="5589588" y="2660650"/>
          <p14:tracePt t="28719" x="5545138" y="2598738"/>
          <p14:tracePt t="28736" x="5518150" y="2554288"/>
          <p14:tracePt t="28752" x="5456238" y="2465388"/>
          <p14:tracePt t="28769" x="5438775" y="2428875"/>
          <p14:tracePt t="28786" x="5384800" y="2366963"/>
          <p14:tracePt t="28803" x="5340350" y="2295525"/>
          <p14:tracePt t="28820" x="5322888" y="2286000"/>
          <p14:tracePt t="28836" x="5303838" y="2251075"/>
          <p14:tracePt t="28853" x="5241925" y="2187575"/>
          <p14:tracePt t="28870" x="5197475" y="2133600"/>
          <p14:tracePt t="28887" x="5187950" y="2116138"/>
          <p14:tracePt t="28903" x="5180013" y="2108200"/>
          <p14:tracePt t="28920" x="5170488" y="2098675"/>
          <p14:tracePt t="28937" x="5099050" y="2036763"/>
          <p14:tracePt t="28955" x="5027613" y="1990725"/>
          <p14:tracePt t="28971" x="5010150" y="1973263"/>
          <p14:tracePt t="28987" x="4956175" y="1946275"/>
          <p14:tracePt t="29004" x="4938713" y="1928813"/>
          <p14:tracePt t="29020" x="4894263" y="1893888"/>
          <p14:tracePt t="29037" x="4867275" y="1884363"/>
          <p14:tracePt t="29053" x="4813300" y="1847850"/>
          <p14:tracePt t="29070" x="4786313" y="1839913"/>
          <p14:tracePt t="29087" x="4697413" y="1803400"/>
          <p14:tracePt t="29104" x="4660900" y="1795463"/>
          <p14:tracePt t="29121" x="4598988" y="1776413"/>
          <p14:tracePt t="29137" x="4572000" y="1768475"/>
          <p14:tracePt t="29154" x="4456113" y="1741488"/>
          <p14:tracePt t="29171" x="4367213" y="1714500"/>
          <p14:tracePt t="29189" x="4276725" y="1697038"/>
          <p14:tracePt t="29208" x="4251325" y="1679575"/>
          <p14:tracePt t="29221" x="4133850" y="1652588"/>
          <p14:tracePt t="29239" x="4108450" y="1643063"/>
          <p14:tracePt t="29254" x="4037013" y="1616075"/>
          <p14:tracePt t="29271" x="4000500" y="1598613"/>
          <p14:tracePt t="29287" x="3902075" y="1571625"/>
          <p14:tracePt t="29304" x="3875088" y="1554163"/>
          <p14:tracePt t="29321" x="3786188" y="1527175"/>
          <p14:tracePt t="29338" x="3759200" y="1517650"/>
          <p14:tracePt t="29354" x="3705225" y="1490663"/>
          <p14:tracePt t="29371" x="3679825" y="1482725"/>
          <p14:tracePt t="29388" x="3625850" y="1465263"/>
          <p14:tracePt t="29404" x="3589338" y="1455738"/>
          <p14:tracePt t="29421" x="3562350" y="1446213"/>
          <p14:tracePt t="29438" x="3562350" y="1455738"/>
          <p14:tracePt t="29601" x="3581400" y="1455738"/>
          <p14:tracePt t="29612" x="3643313" y="1482725"/>
          <p14:tracePt t="29632" x="3687763" y="1500188"/>
          <p14:tracePt t="29644" x="3786188" y="1527175"/>
          <p14:tracePt t="29663" x="3830638" y="1536700"/>
          <p14:tracePt t="29674" x="3965575" y="1571625"/>
          <p14:tracePt t="29694" x="4037013" y="1581150"/>
          <p14:tracePt t="29706" x="4259263" y="1608138"/>
          <p14:tracePt t="29724" x="4330700" y="1616075"/>
          <p14:tracePt t="29739" x="4562475" y="1643063"/>
          <p14:tracePt t="29756" x="4643438" y="1652588"/>
          <p14:tracePt t="29772" x="4911725" y="1679575"/>
          <p14:tracePt t="29789" x="5027613" y="1697038"/>
          <p14:tracePt t="29806" x="5384800" y="1741488"/>
          <p14:tracePt t="29823" x="5527675" y="1758950"/>
          <p14:tracePt t="29839" x="5741988" y="1803400"/>
          <p14:tracePt t="29856" x="5830888" y="1812925"/>
          <p14:tracePt t="29874" x="6000750" y="1822450"/>
          <p14:tracePt t="29890" x="6099175" y="1830388"/>
          <p14:tracePt t="29906" x="6242050" y="1830388"/>
          <p14:tracePt t="29923" x="6303963" y="1830388"/>
          <p14:tracePt t="29939" x="6491288" y="1839913"/>
          <p14:tracePt t="29957" x="6715125" y="1839913"/>
          <p14:tracePt t="29974" x="6796088" y="1847850"/>
          <p14:tracePt t="29990" x="6965950" y="1847850"/>
          <p14:tracePt t="30007" x="7054850" y="1847850"/>
          <p14:tracePt t="30024" x="7099300" y="1847850"/>
          <p14:tracePt t="30040" x="7180263" y="1839913"/>
          <p14:tracePt t="30057" x="7205663" y="1839913"/>
          <p14:tracePt t="30073" x="7251700" y="1822450"/>
          <p14:tracePt t="30090" x="7277100" y="1822450"/>
          <p14:tracePt t="30107" x="7348538" y="1803400"/>
          <p14:tracePt t="30123" x="7375525" y="1795463"/>
          <p14:tracePt t="30141" x="7402513" y="1785938"/>
          <p14:tracePt t="30157" x="7456488" y="1776413"/>
          <p14:tracePt t="30173" x="7473950" y="1768475"/>
          <p14:tracePt t="30190" x="7518400" y="1758950"/>
          <p14:tracePt t="30207" x="7510463" y="1758950"/>
          <p14:tracePt t="30539" x="7500938" y="1758950"/>
          <p14:tracePt t="30587" x="7483475" y="1758950"/>
          <p14:tracePt t="30606" x="7473950" y="1758950"/>
          <p14:tracePt t="30654" x="7456488" y="1758950"/>
          <p14:tracePt t="30680" x="7439025" y="1758950"/>
          <p14:tracePt t="30713" x="7429500" y="1758950"/>
          <p14:tracePt t="30732" x="7419975" y="1768475"/>
          <p14:tracePt t="30744" x="7412038" y="1768475"/>
          <p14:tracePt t="30763" x="7402513" y="1768475"/>
          <p14:tracePt t="30775" x="7394575" y="1776413"/>
          <p14:tracePt t="30793" x="7385050" y="1776413"/>
          <p14:tracePt t="30806" x="7367588" y="1785938"/>
          <p14:tracePt t="30826" x="7358063" y="1785938"/>
          <p14:tracePt t="30837" x="7348538" y="1795463"/>
          <p14:tracePt t="30857" x="7340600" y="1803400"/>
          <p14:tracePt t="30868" x="7331075" y="1803400"/>
          <p14:tracePt t="30887" x="7313613" y="1812925"/>
          <p14:tracePt t="30906" x="7296150" y="1822450"/>
          <p14:tracePt t="30918" x="7259638" y="1830388"/>
          <p14:tracePt t="30936" x="7242175" y="1830388"/>
          <p14:tracePt t="30948" x="7205663" y="1847850"/>
          <p14:tracePt t="30966" x="7188200" y="1857375"/>
          <p14:tracePt t="30979" x="7153275" y="1874838"/>
          <p14:tracePt t="30999" x="7134225" y="1874838"/>
          <p14:tracePt t="31026" x="7081838" y="1901825"/>
          <p14:tracePt t="31046" x="7062788" y="1919288"/>
          <p14:tracePt t="31058" x="7018338" y="1928813"/>
          <p14:tracePt t="31078" x="7000875" y="1938338"/>
          <p14:tracePt t="31090" x="6956425" y="1973263"/>
          <p14:tracePt t="31108" x="6929438" y="1982788"/>
          <p14:tracePt t="31121" x="6875463" y="2017713"/>
          <p14:tracePt t="31140" x="6786563" y="2081213"/>
          <p14:tracePt t="31172" x="6759575" y="2089150"/>
          <p14:tracePt t="31184" x="6715125" y="2125663"/>
          <p14:tracePt t="31203" x="6688138" y="2143125"/>
          <p14:tracePt t="31215" x="6643688" y="2179638"/>
          <p14:tracePt t="31233" x="6626225" y="2197100"/>
          <p14:tracePt t="31246" x="6581775" y="2224088"/>
          <p14:tracePt t="31264" x="6562725" y="2241550"/>
          <p14:tracePt t="31277" x="6510338" y="2286000"/>
          <p14:tracePt t="31296" x="6491288" y="2295525"/>
          <p14:tracePt t="31311" x="6438900" y="2330450"/>
          <p14:tracePt t="31328" x="6419850" y="2339975"/>
          <p14:tracePt t="31344" x="6367463" y="2374900"/>
          <p14:tracePt t="31361" x="6323013" y="2419350"/>
          <p14:tracePt t="31378" x="6303963" y="2438400"/>
          <p14:tracePt t="31394" x="6259513" y="2465388"/>
          <p14:tracePt t="31411" x="6232525" y="2482850"/>
          <p14:tracePt t="31428" x="6215063" y="2490788"/>
          <p14:tracePt t="31444" x="6161088" y="2527300"/>
          <p14:tracePt t="31461" x="6126163" y="2554288"/>
          <p14:tracePt t="31478" x="6116638" y="2562225"/>
          <p14:tracePt t="31495" x="6072188" y="2589213"/>
          <p14:tracePt t="31511" x="6045200" y="2598738"/>
          <p14:tracePt t="31529" x="6010275" y="2625725"/>
          <p14:tracePt t="31548" x="5973763" y="2652713"/>
          <p14:tracePt t="31565" x="5946775" y="2660650"/>
          <p14:tracePt t="31578" x="5902325" y="2687638"/>
          <p14:tracePt t="31596" x="5894388" y="2687638"/>
          <p14:tracePt t="31611" x="5857875" y="2705100"/>
          <p14:tracePt t="31628" x="5840413" y="2714625"/>
          <p14:tracePt t="31645" x="5803900" y="2732088"/>
          <p14:tracePt t="31661" x="5759450" y="2759075"/>
          <p14:tracePt t="31678" x="5741988" y="2768600"/>
          <p14:tracePt t="31695" x="5715000" y="2776538"/>
          <p14:tracePt t="31711" x="5688013" y="2795588"/>
          <p14:tracePt t="31729" x="5670550" y="2803525"/>
          <p14:tracePt t="31745" x="5626100" y="2822575"/>
          <p14:tracePt t="31762" x="5599113" y="2830513"/>
          <p14:tracePt t="31778" x="5545138" y="2857500"/>
          <p14:tracePt t="31795" x="5537200" y="2857500"/>
          <p14:tracePt t="31812" x="5518150" y="2867025"/>
          <p14:tracePt t="31828" x="5500688" y="2874963"/>
          <p14:tracePt t="31846" x="5465763" y="2894013"/>
          <p14:tracePt t="31863" x="5429250" y="2911475"/>
          <p14:tracePt t="31879" x="5411788" y="2911475"/>
          <p14:tracePt t="31909" x="5402263" y="2919413"/>
          <p14:tracePt t="31921" x="5375275" y="2928938"/>
          <p14:tracePt t="31940" x="5348288" y="2946400"/>
          <p14:tracePt t="31959" x="5340350" y="2955925"/>
          <p14:tracePt t="31971" x="5295900" y="2973388"/>
          <p14:tracePt t="31990" x="5276850" y="2973388"/>
          <p14:tracePt t="32002" x="5259388" y="2982913"/>
          <p14:tracePt t="32021" x="5241925" y="2990850"/>
          <p14:tracePt t="32033" x="5232400" y="2990850"/>
          <p14:tracePt t="32069" x="5224463" y="3000375"/>
          <p14:tracePt t="32080" x="5214938" y="3009900"/>
          <p14:tracePt t="32100" x="5205413" y="3009900"/>
          <p14:tracePt t="32112" x="5197475" y="3009900"/>
          <p14:tracePt t="32131" x="5187950" y="3009900"/>
          <p14:tracePt t="32236" x="5180013" y="3009900"/>
          <p14:tracePt t="32254" x="5170488" y="3009900"/>
          <p14:tracePt t="38323" x="5170488" y="3017838"/>
          <p14:tracePt t="38666" x="5160963" y="3036888"/>
          <p14:tracePt t="38684" x="5153025" y="3036888"/>
          <p14:tracePt t="38704" x="5133975" y="3062288"/>
          <p14:tracePt t="38717" x="5018088" y="3116263"/>
          <p14:tracePt t="38750" x="4929188" y="3143250"/>
          <p14:tracePt t="38766" x="4902200" y="3152775"/>
          <p14:tracePt t="38783" x="4803775" y="3179763"/>
          <p14:tracePt t="38816" x="4741863" y="3197225"/>
          <p14:tracePt t="38827" x="4697413" y="3197225"/>
          <p14:tracePt t="38850" x="4608513" y="3224213"/>
          <p14:tracePt t="38883" x="4518025" y="3232150"/>
          <p14:tracePt t="38889" x="4491038" y="3241675"/>
          <p14:tracePt t="38917" x="4446588" y="3251200"/>
          <p14:tracePt t="38950" x="4411663" y="3259138"/>
          <p14:tracePt t="38953" x="4384675" y="3259138"/>
          <p14:tracePt t="38984" x="4241800" y="3259138"/>
          <p14:tracePt t="39017" x="4214813" y="3259138"/>
          <p14:tracePt t="39027" x="4205288" y="3259138"/>
          <p14:tracePt t="39059" x="4197350" y="3259138"/>
          <p14:tracePt t="39067" x="4187825" y="3259138"/>
          <p14:tracePt t="39099" x="4081463" y="3276600"/>
          <p14:tracePt t="39132" x="4062413" y="3286125"/>
          <p14:tracePt t="39141" x="3983038" y="3295650"/>
          <p14:tracePt t="39173" x="3919538" y="3313113"/>
          <p14:tracePt t="39201" x="3822700" y="3340100"/>
          <p14:tracePt t="39236" x="3751263" y="3348038"/>
          <p14:tracePt t="39268" x="3670300" y="3348038"/>
          <p14:tracePt t="39301" x="3598863" y="3367088"/>
          <p14:tracePt t="39332" x="3562350" y="3384550"/>
          <p14:tracePt t="39347" x="3536950" y="3394075"/>
          <p14:tracePt t="39380" x="3517900" y="3394075"/>
          <p14:tracePt t="39405" x="3509963" y="3402013"/>
          <p14:tracePt t="39518" x="3490913" y="3411538"/>
          <p14:tracePt t="40161" x="3473450" y="3419475"/>
          <p14:tracePt t="40179" x="3473450" y="3429000"/>
          <p14:tracePt t="40191" x="3446463" y="3438525"/>
          <p14:tracePt t="40210" x="3419475" y="3446463"/>
          <p14:tracePt t="40237" x="3357563" y="3482975"/>
          <p14:tracePt t="40270" x="3303588" y="3517900"/>
          <p14:tracePt t="40274" x="3286125" y="3527425"/>
          <p14:tracePt t="40304" x="3214688" y="3581400"/>
          <p14:tracePt t="40337" x="3143250" y="3608388"/>
          <p14:tracePt t="40341" x="3062288" y="3660775"/>
          <p14:tracePt t="40371" x="2982913" y="3697288"/>
          <p14:tracePt t="40405" x="2955925" y="3705225"/>
          <p14:tracePt t="40410" x="2911475" y="3732213"/>
          <p14:tracePt t="40438" x="2822575" y="3759200"/>
          <p14:tracePt t="40471" x="2776538" y="3786188"/>
          <p14:tracePt t="40480" x="2759075" y="3795713"/>
          <p14:tracePt t="40507" x="2679700" y="3830638"/>
          <p14:tracePt t="40539" x="2598738" y="3867150"/>
          <p14:tracePt t="40572" x="2554288" y="3884613"/>
          <p14:tracePt t="40586" x="2500313" y="3911600"/>
          <p14:tracePt t="40606" x="2419350" y="3946525"/>
          <p14:tracePt t="40638" x="2401888" y="3956050"/>
          <p14:tracePt t="40648" x="2347913" y="3973513"/>
          <p14:tracePt t="40672" x="2276475" y="4017963"/>
          <p14:tracePt t="40705" x="2259013" y="4027488"/>
          <p14:tracePt t="40709" x="2214563" y="4044950"/>
          <p14:tracePt t="40739" x="2152650" y="4071938"/>
          <p14:tracePt t="40772" x="2098675" y="4098925"/>
          <p14:tracePt t="40791" x="2071688" y="4125913"/>
          <p14:tracePt t="40810" x="2054225" y="4125913"/>
          <p14:tracePt t="40839" x="1965325" y="4170363"/>
          <p14:tracePt t="40873" x="1946275" y="4187825"/>
          <p14:tracePt t="40884" x="1911350" y="4205288"/>
          <p14:tracePt t="40906" x="1857375" y="4232275"/>
          <p14:tracePt t="40939" x="1847850" y="4232275"/>
          <p14:tracePt t="40945" x="1812925" y="4251325"/>
          <p14:tracePt t="40973" x="1795463" y="4259263"/>
          <p14:tracePt t="41006" x="1785938" y="4259263"/>
          <p14:tracePt t="41009" x="1768475" y="4268788"/>
          <p14:tracePt t="41040" x="1741488" y="4276725"/>
          <p14:tracePt t="41074" x="1697038" y="4286250"/>
          <p14:tracePt t="41106" x="1679575" y="4295775"/>
          <p14:tracePt t="41121" x="1670050" y="4303713"/>
          <p14:tracePt t="41155" x="1660525" y="4303713"/>
          <p14:tracePt t="41234" x="1652588" y="4303713"/>
          <p14:tracePt t="41279" x="1643063" y="4313238"/>
          <p14:tracePt t="41329" x="1633538" y="4313238"/>
          <p14:tracePt t="41356" x="1616075" y="4322763"/>
          <p14:tracePt t="41376" x="1608138" y="4330700"/>
          <p14:tracePt t="41388" x="1598613" y="4330700"/>
          <p14:tracePt t="41407" x="1571625" y="4348163"/>
          <p14:tracePt t="41439" x="1554163" y="4357688"/>
          <p14:tracePt t="41451" x="1527175" y="4375150"/>
          <p14:tracePt t="41483" x="1517650" y="4375150"/>
          <p14:tracePt t="41508" x="1500188" y="4394200"/>
          <p14:tracePt t="41541" x="1490663" y="4402138"/>
          <p14:tracePt t="41545" x="1482725" y="4402138"/>
          <p14:tracePt t="41574" x="1455738" y="4429125"/>
          <p14:tracePt t="41605" x="1419225" y="4456113"/>
          <p14:tracePt t="41608" x="1401763" y="4465638"/>
          <p14:tracePt t="41640" x="1393825" y="4473575"/>
          <p14:tracePt t="41718" x="1393825" y="4483100"/>
          <p14:tracePt t="41817" x="1411288" y="4483100"/>
          <p14:tracePt t="41846" x="1419225" y="4483100"/>
          <p14:tracePt t="41859" x="1446213" y="4491038"/>
          <p14:tracePt t="41878" x="1500188" y="4500563"/>
          <p14:tracePt t="41910" x="1527175" y="4510088"/>
          <p14:tracePt t="41942" x="1536700" y="4510088"/>
          <p14:tracePt t="41951" x="1581150" y="4518025"/>
          <p14:tracePt t="41976" x="1633538" y="4537075"/>
          <p14:tracePt t="42009" x="1687513" y="4545013"/>
          <p14:tracePt t="42020" x="1704975" y="4545013"/>
          <p14:tracePt t="42046" x="1785938" y="4554538"/>
          <p14:tracePt t="42076" x="1830388" y="4562475"/>
          <p14:tracePt t="42108" x="1839913" y="4562475"/>
          <p14:tracePt t="42115" x="1866900" y="4572000"/>
          <p14:tracePt t="42143" x="1874838" y="4572000"/>
          <p14:tracePt t="42174" x="1893888" y="4581525"/>
          <p14:tracePt t="42193" x="1911350" y="4581525"/>
          <p14:tracePt t="42221" x="1919288" y="4581525"/>
          <p14:tracePt t="42251" x="1928813" y="4581525"/>
          <p14:tracePt t="42503" x="1938338" y="4581525"/>
          <p14:tracePt t="42643" x="1946275" y="4581525"/>
          <p14:tracePt t="43039" x="1946275" y="4572000"/>
          <p14:tracePt t="43287" x="1955800" y="4572000"/>
          <p14:tracePt t="43305" x="1973263" y="4562475"/>
          <p14:tracePt t="43324" x="1982788" y="4554538"/>
          <p14:tracePt t="43347" x="2027238" y="4510088"/>
          <p14:tracePt t="43379" x="2098675" y="4456113"/>
          <p14:tracePt t="43386" x="2143125" y="4429125"/>
          <p14:tracePt t="43414" x="2330450" y="4303713"/>
          <p14:tracePt t="43446" x="2428875" y="4241800"/>
          <p14:tracePt t="43449" x="2562225" y="4160838"/>
          <p14:tracePt t="43481" x="2608263" y="4152900"/>
          <p14:tracePt t="43491" x="2687638" y="4098925"/>
          <p14:tracePt t="43514" x="2822575" y="4010025"/>
          <p14:tracePt t="43546" x="2911475" y="3956050"/>
          <p14:tracePt t="43561" x="2938463" y="3929063"/>
          <p14:tracePt t="43581" x="3054350" y="3857625"/>
          <p14:tracePt t="43613" x="3108325" y="3813175"/>
          <p14:tracePt t="43624" x="3125788" y="3786188"/>
          <p14:tracePt t="43648" x="3224213" y="3724275"/>
          <p14:tracePt t="43680" x="3259138" y="3705225"/>
          <p14:tracePt t="43687" x="3303588" y="3660775"/>
          <p14:tracePt t="43715" x="3367088" y="3608388"/>
          <p14:tracePt t="43747" x="3411538" y="3562350"/>
          <p14:tracePt t="43749" x="3438525" y="3544888"/>
          <p14:tracePt t="43782" x="3455988" y="3517900"/>
          <p14:tracePt t="43814" x="3465513" y="3509963"/>
          <p14:tracePt t="43904" x="3473450" y="3500438"/>
          <p14:tracePt t="43938" x="3473450" y="3490913"/>
          <p14:tracePt t="43964" x="3482975" y="3490913"/>
          <p14:tracePt t="43984" x="3482975" y="3482975"/>
          <p14:tracePt t="44045" x="3482975" y="3473450"/>
          <p14:tracePt t="44394" x="3500438" y="3465513"/>
          <p14:tracePt t="44482" x="3517900" y="3455988"/>
          <p14:tracePt t="44500" x="3562350" y="3438525"/>
          <p14:tracePt t="44519" x="3679825" y="3411538"/>
          <p14:tracePt t="44552" x="3867150" y="3384550"/>
          <p14:tracePt t="44584" x="4089400" y="3367088"/>
          <p14:tracePt t="44617" x="4133850" y="3367088"/>
          <p14:tracePt t="44625" x="4268788" y="3348038"/>
          <p14:tracePt t="44651" x="4394200" y="3348038"/>
          <p14:tracePt t="44683" x="4419600" y="3348038"/>
          <p14:tracePt t="44687" x="4510088" y="3348038"/>
          <p14:tracePt t="44718" x="4687888" y="3357563"/>
          <p14:tracePt t="44752" x="4741863" y="3357563"/>
          <p14:tracePt t="44770" x="4751388" y="3357563"/>
          <p14:tracePt t="44785" x="4840288" y="3357563"/>
          <p14:tracePt t="44818" x="4894263" y="3357563"/>
          <p14:tracePt t="44832" x="4919663" y="3357563"/>
          <p14:tracePt t="44851" x="5000625" y="3357563"/>
          <p14:tracePt t="44884" x="5062538" y="3357563"/>
          <p14:tracePt t="44896" x="5116513" y="3357563"/>
          <p14:tracePt t="44928" x="5133975" y="3357563"/>
          <p14:tracePt t="44952" x="5197475" y="3357563"/>
          <p14:tracePt t="44985" x="5251450" y="3357563"/>
          <p14:tracePt t="44990" x="5268913" y="3367088"/>
          <p14:tracePt t="45018" x="5340350" y="3367088"/>
          <p14:tracePt t="45051" x="5384800" y="3375025"/>
          <p14:tracePt t="45054" x="5402263" y="3375025"/>
          <p14:tracePt t="45099" x="5429250" y="3384550"/>
          <p14:tracePt t="45338" x="5446713" y="3384550"/>
          <p14:tracePt t="45350" x="5456238" y="3384550"/>
          <p14:tracePt t="45362" x="5500688" y="3384550"/>
          <p14:tracePt t="45386" x="5554663" y="3394075"/>
          <p14:tracePt t="45417" x="5572125" y="3394075"/>
          <p14:tracePt t="45424" x="5608638" y="3394075"/>
          <p14:tracePt t="45452" x="5661025" y="3394075"/>
          <p14:tracePt t="45485" x="5688013" y="3394075"/>
          <p14:tracePt t="45487" x="5741988" y="3394075"/>
          <p14:tracePt t="45519" x="5759450" y="3394075"/>
          <p14:tracePt t="45537" x="5741988" y="3394075"/>
          <p14:tracePt t="45618" x="5697538" y="3394075"/>
          <p14:tracePt t="45630" x="5500688" y="3411538"/>
          <p14:tracePt t="45653" x="5367338" y="3438525"/>
          <p14:tracePt t="45685" x="5357813" y="3438525"/>
          <p14:tracePt t="45693" x="5313363" y="3455988"/>
          <p14:tracePt t="45720" x="5295900" y="3465513"/>
          <p14:tracePt t="45753" x="5268913" y="3465513"/>
          <p14:tracePt t="45771" x="5259388" y="3473450"/>
          <p14:tracePt t="45791" x="5241925" y="3509963"/>
          <p14:tracePt t="45821" x="5241925" y="3517900"/>
          <p14:tracePt t="45871" x="5241925" y="3536950"/>
          <p14:tracePt t="45881" x="5276850" y="3562350"/>
          <p14:tracePt t="45901" x="5303838" y="3589338"/>
          <p14:tracePt t="45921" x="5402263" y="3652838"/>
          <p14:tracePt t="45953" x="5473700" y="3697288"/>
          <p14:tracePt t="45963" x="5491163" y="3714750"/>
          <p14:tracePt t="45988" x="5680075" y="3786188"/>
          <p14:tracePt t="46021" x="5741988" y="3803650"/>
          <p14:tracePt t="46033" x="5830888" y="3822700"/>
          <p14:tracePt t="46057" x="5991225" y="3848100"/>
          <p14:tracePt t="46089" x="6215063" y="3867150"/>
          <p14:tracePt t="46121" x="6394450" y="3884613"/>
          <p14:tracePt t="46138" x="6456363" y="3884613"/>
          <p14:tracePt t="46155" x="6554788" y="3884613"/>
          <p14:tracePt t="46188" x="6616700" y="3875088"/>
          <p14:tracePt t="46199" x="6634163" y="3867150"/>
          <p14:tracePt t="46222" x="6688138" y="3848100"/>
          <p14:tracePt t="46256" x="6732588" y="3840163"/>
          <p14:tracePt t="46259" x="6777038" y="3830638"/>
          <p14:tracePt t="46289" x="6840538" y="3813175"/>
          <p14:tracePt t="46312" x="6858000" y="3813175"/>
          <p14:tracePt t="46342" x="6875463" y="3813175"/>
          <p14:tracePt t="46353" x="6867525" y="3803650"/>
          <p14:tracePt t="46669" x="6848475" y="3795713"/>
          <p14:tracePt t="46687" x="6831013" y="3795713"/>
          <p14:tracePt t="46715" x="6813550" y="3786188"/>
          <p14:tracePt t="46734" x="6796088" y="3776663"/>
          <p14:tracePt t="46760" x="6769100" y="3768725"/>
          <p14:tracePt t="46780" x="6759575" y="3768725"/>
          <p14:tracePt t="46807" x="6742113" y="3759200"/>
          <p14:tracePt t="46827" x="6724650" y="3751263"/>
          <p14:tracePt t="46845" x="6715125" y="3751263"/>
          <p14:tracePt t="46858" x="6670675" y="3732213"/>
          <p14:tracePt t="46876" x="6653213" y="3724275"/>
          <p14:tracePt t="46887" x="6589713" y="3687763"/>
          <p14:tracePt t="46906" x="6562725" y="3679825"/>
          <p14:tracePt t="46918" x="6518275" y="3660775"/>
          <p14:tracePt t="46936" x="6465888" y="3633788"/>
          <p14:tracePt t="46955" x="6438900" y="3616325"/>
          <p14:tracePt t="46967" x="6384925" y="3581400"/>
          <p14:tracePt t="46986" x="6367463" y="3571875"/>
          <p14:tracePt t="46998" x="6303963" y="3544888"/>
          <p14:tracePt t="47017" x="6286500" y="3527425"/>
          <p14:tracePt t="47029" x="6242050" y="3500438"/>
          <p14:tracePt t="47048" x="6224588" y="3482975"/>
          <p14:tracePt t="47060" x="6161088" y="3446463"/>
          <p14:tracePt t="47078" x="6108700" y="3394075"/>
          <p14:tracePt t="47097" x="6089650" y="3375025"/>
          <p14:tracePt t="47110" x="6062663" y="3357563"/>
          <p14:tracePt t="47129" x="6045200" y="3330575"/>
          <p14:tracePt t="47142" x="5983288" y="3276600"/>
          <p14:tracePt t="47161" x="5973763" y="3259138"/>
          <p14:tracePt t="47175" x="5919788" y="3214688"/>
          <p14:tracePt t="47192" x="5911850" y="3197225"/>
          <p14:tracePt t="47209" x="5867400" y="3152775"/>
          <p14:tracePt t="47225" x="5848350" y="3133725"/>
          <p14:tracePt t="47241" x="5803900" y="3071813"/>
          <p14:tracePt t="47259" x="5786438" y="3062288"/>
          <p14:tracePt t="47275" x="5741988" y="3009900"/>
          <p14:tracePt t="47292" x="5715000" y="2982913"/>
          <p14:tracePt t="47308" x="5653088" y="2901950"/>
          <p14:tracePt t="47325" x="5634038" y="2874963"/>
          <p14:tracePt t="47342" x="5581650" y="2813050"/>
          <p14:tracePt t="47359" x="5562600" y="2776538"/>
          <p14:tracePt t="47375" x="5500688" y="2714625"/>
          <p14:tracePt t="47392" x="5456238" y="2660650"/>
          <p14:tracePt t="47411" x="5438775" y="2633663"/>
          <p14:tracePt t="47427" x="5375275" y="2571750"/>
          <p14:tracePt t="47442" x="5357813" y="2544763"/>
          <p14:tracePt t="47459" x="5313363" y="2500313"/>
          <p14:tracePt t="47476" x="5286375" y="2465388"/>
          <p14:tracePt t="47492" x="5187950" y="2357438"/>
          <p14:tracePt t="47509" x="5133975" y="2286000"/>
          <p14:tracePt t="47526" x="5010150" y="2143125"/>
          <p14:tracePt t="47543" x="4956175" y="2081213"/>
          <p14:tracePt t="47559" x="4848225" y="1938338"/>
          <p14:tracePt t="47576" x="4822825" y="1911350"/>
          <p14:tracePt t="47593" x="4803775" y="1874838"/>
          <p14:tracePt t="47609" x="4776788" y="1857375"/>
          <p14:tracePt t="47626" x="4724400" y="1803400"/>
          <p14:tracePt t="47645" x="4697413" y="1768475"/>
          <p14:tracePt t="47664" x="4652963" y="1724025"/>
          <p14:tracePt t="47688" x="4633913" y="1704975"/>
          <p14:tracePt t="47708" x="4616450" y="1687513"/>
          <p14:tracePt t="47720" x="4562475" y="1633538"/>
          <p14:tracePt t="47740" x="4545013" y="1616075"/>
          <p14:tracePt t="47751" x="4500563" y="1581150"/>
          <p14:tracePt t="47770" x="4473575" y="1562100"/>
          <p14:tracePt t="47783" x="4465638" y="1544638"/>
          <p14:tracePt t="47816" x="4456113" y="1544638"/>
          <p14:tracePt t="47849" x="4446588" y="1544638"/>
          <p14:tracePt t="47861" x="4438650" y="1536700"/>
          <p14:tracePt t="47880" x="4419600" y="1527175"/>
          <p14:tracePt t="47899" x="4411663" y="1527175"/>
          <p14:tracePt t="47930" x="4411663" y="1544638"/>
          <p14:tracePt t="48115" x="4402138" y="1554163"/>
          <p14:tracePt t="48145" x="4394200" y="1581150"/>
          <p14:tracePt t="48196" x="4384675" y="1598613"/>
          <p14:tracePt t="48241" x="4375150" y="1608138"/>
          <p14:tracePt t="48260" x="4367213" y="1616075"/>
          <p14:tracePt t="48271" x="4348163" y="1616075"/>
          <p14:tracePt t="48289" x="4348163" y="1625600"/>
          <p14:tracePt t="48301" x="4322763" y="1643063"/>
          <p14:tracePt t="48320" x="4286250" y="1660525"/>
          <p14:tracePt t="48340" x="4268788" y="1670050"/>
          <p14:tracePt t="48352" x="4259263" y="1679575"/>
          <p14:tracePt t="48363" x="4232275" y="1687513"/>
          <p14:tracePt t="48391" x="4224338" y="1697038"/>
          <p14:tracePt t="48404" x="4214813" y="1697038"/>
          <p14:tracePt t="48417" x="4197350" y="1704975"/>
          <p14:tracePt t="48443" x="4187825" y="1714500"/>
          <p14:tracePt t="48463" x="4179888" y="1724025"/>
          <p14:tracePt t="48476" x="4160838" y="1731963"/>
          <p14:tracePt t="48495" x="4160838" y="1741488"/>
          <p14:tracePt t="48557" x="4152900" y="1741488"/>
          <p14:tracePt t="48589" x="4160838" y="1776413"/>
          <p14:tracePt t="48619" x="4170363" y="1795463"/>
          <p14:tracePt t="48632" x="4179888" y="1803400"/>
          <p14:tracePt t="48651" x="4197350" y="1822450"/>
          <p14:tracePt t="48683" x="4214813" y="1830388"/>
          <p14:tracePt t="48730" x="4224338" y="1839913"/>
          <p14:tracePt t="48762" x="4224338" y="1847850"/>
          <p14:tracePt t="48808" x="4197350" y="1847850"/>
          <p14:tracePt t="48901" x="4133850" y="1847850"/>
          <p14:tracePt t="48920" x="4133850" y="1857375"/>
          <p14:tracePt t="49075" x="4133850" y="1866900"/>
          <p14:tracePt t="49107" x="4143375" y="1874838"/>
          <p14:tracePt t="49296" x="4152900" y="1874838"/>
          <p14:tracePt t="49309" x="4152900" y="1884363"/>
          <p14:tracePt t="49418" x="4160838" y="1884363"/>
          <p14:tracePt t="49962" x="4160838" y="1893888"/>
          <p14:tracePt t="54074" x="4160838" y="1901825"/>
          <p14:tracePt t="54407" x="4152900" y="1911350"/>
          <p14:tracePt t="54433" x="4143375" y="1919288"/>
          <p14:tracePt t="54470" x="4125913" y="1938338"/>
          <p14:tracePt t="54501" x="4116388" y="1955800"/>
          <p14:tracePt t="54514" x="4108450" y="1990725"/>
          <p14:tracePt t="54533" x="4098925" y="2009775"/>
          <p14:tracePt t="54547" x="4098925" y="2027238"/>
          <p14:tracePt t="54567" x="4098925" y="2036763"/>
          <p14:tracePt t="54575" x="4089400" y="2071688"/>
          <p14:tracePt t="54594" x="4089400" y="2089150"/>
          <p14:tracePt t="54605" x="4098925" y="2160588"/>
          <p14:tracePt t="54624" x="4108450" y="2187575"/>
          <p14:tracePt t="54637" x="4133850" y="2286000"/>
          <p14:tracePt t="54656" x="4152900" y="2330450"/>
          <p14:tracePt t="54667" x="4179888" y="2393950"/>
          <p14:tracePt t="54687" x="4179888" y="2401888"/>
          <p14:tracePt t="54715" x="4187825" y="2419350"/>
          <p14:tracePt t="54726" x="4197350" y="2438400"/>
          <p14:tracePt t="54739" x="4214813" y="2455863"/>
          <p14:tracePt t="54750" x="4224338" y="2482850"/>
          <p14:tracePt t="54764" x="4259263" y="2536825"/>
          <p14:tracePt t="54782" x="4295775" y="2571750"/>
          <p14:tracePt t="54798" x="4375150" y="2679700"/>
          <p14:tracePt t="54814" x="4394200" y="2697163"/>
          <p14:tracePt t="54831" x="4465638" y="2768600"/>
          <p14:tracePt t="54849" x="4491038" y="2786063"/>
          <p14:tracePt t="54865" x="4510088" y="2803525"/>
          <p14:tracePt t="54881" x="4545013" y="2840038"/>
          <p14:tracePt t="54898" x="4562475" y="2867025"/>
          <p14:tracePt t="54915" x="4616450" y="2901950"/>
          <p14:tracePt t="54932" x="4625975" y="2928938"/>
          <p14:tracePt t="54948" x="4679950" y="2965450"/>
          <p14:tracePt t="54965" x="4687888" y="2990850"/>
          <p14:tracePt t="54982" x="4732338" y="3036888"/>
          <p14:tracePt t="54998" x="4786313" y="3081338"/>
          <p14:tracePt t="55015" x="4803775" y="3108325"/>
          <p14:tracePt t="55032" x="4875213" y="3187700"/>
          <p14:tracePt t="55049" x="4946650" y="3268663"/>
          <p14:tracePt t="55067" x="4956175" y="3286125"/>
          <p14:tracePt t="55084" x="5000625" y="3340100"/>
          <p14:tracePt t="55099" x="5018088" y="3357563"/>
          <p14:tracePt t="55115" x="5072063" y="3419475"/>
          <p14:tracePt t="55132" x="5089525" y="3446463"/>
          <p14:tracePt t="55149" x="5126038" y="3500438"/>
          <p14:tracePt t="55166" x="5143500" y="3527425"/>
          <p14:tracePt t="55183" x="5170488" y="3554413"/>
          <p14:tracePt t="55199" x="5170488" y="3544888"/>
          <p14:tracePt t="55348" x="5170488" y="3536950"/>
          <p14:tracePt t="55375" x="5170488" y="3527425"/>
          <p14:tracePt t="55522" x="5180013" y="3517900"/>
          <p14:tracePt t="55568" x="5180013" y="3509963"/>
          <p14:tracePt t="55586" x="5180013" y="3500438"/>
          <p14:tracePt t="55614" x="5180013" y="3490913"/>
          <p14:tracePt t="55647" x="5180013" y="3482975"/>
          <p14:tracePt t="55708" x="5180013" y="3473450"/>
          <p14:tracePt t="55755" x="5180013" y="3465513"/>
          <p14:tracePt t="55853" x="5180013" y="3455988"/>
          <p14:tracePt t="55883" x="5180013" y="3446463"/>
          <p14:tracePt t="55896" x="5180013" y="3438525"/>
          <p14:tracePt t="55944" x="5180013" y="3429000"/>
          <p14:tracePt t="56021" x="5180013" y="3419475"/>
          <p14:tracePt t="56068" x="5180013" y="3411538"/>
          <p14:tracePt t="56480" x="5170488" y="3411538"/>
          <p14:tracePt t="56807" x="5126038" y="3419475"/>
          <p14:tracePt t="56829" x="5099050" y="3419475"/>
          <p14:tracePt t="56840" x="5037138" y="3438525"/>
          <p14:tracePt t="56860" x="5018088" y="3438525"/>
          <p14:tracePt t="56871" x="4894263" y="3465513"/>
          <p14:tracePt t="56891" x="4813300" y="3482975"/>
          <p14:tracePt t="56903" x="4625975" y="3527425"/>
          <p14:tracePt t="56922" x="4537075" y="3544888"/>
          <p14:tracePt t="56934" x="4402138" y="3562350"/>
          <p14:tracePt t="56954" x="4340225" y="3571875"/>
          <p14:tracePt t="56964" x="4214813" y="3589338"/>
          <p14:tracePt t="56984" x="4152900" y="3598863"/>
          <p14:tracePt t="56997" x="3990975" y="3625850"/>
          <p14:tracePt t="57016" x="3919538" y="3633788"/>
          <p14:tracePt t="57028" x="3751263" y="3660775"/>
          <p14:tracePt t="57050" x="3660775" y="3670300"/>
          <p14:tracePt t="57090" x="3571875" y="3679825"/>
          <p14:tracePt t="57110" x="3554413" y="3679825"/>
          <p14:tracePt t="57121" x="3500438" y="3687763"/>
          <p14:tracePt t="57141" x="3482975" y="3687763"/>
          <p14:tracePt t="57153" x="3429000" y="3687763"/>
          <p14:tracePt t="57172" x="3411538" y="3687763"/>
          <p14:tracePt t="57184" x="3402013" y="3687763"/>
          <p14:tracePt t="57203" x="3384550" y="3687763"/>
          <p14:tracePt t="57216" x="3348038" y="3687763"/>
          <p14:tracePt t="57252" x="3340100" y="3687763"/>
          <p14:tracePt t="57263" x="3322638" y="3687763"/>
          <p14:tracePt t="57283" x="3313113" y="3687763"/>
          <p14:tracePt t="57293" x="3295650" y="3687763"/>
          <p14:tracePt t="57311" x="3286125" y="3687763"/>
          <p14:tracePt t="57330" x="3276600" y="3687763"/>
          <p14:tracePt t="57392" x="3276600" y="3697288"/>
          <p14:tracePt t="57893" x="3276600" y="3705225"/>
          <p14:tracePt t="64075" x="3286125" y="3705225"/>
          <p14:tracePt t="64526" x="3295650" y="3705225"/>
          <p14:tracePt t="64546" x="3303588" y="3705225"/>
          <p14:tracePt t="64557" x="3330575" y="3705225"/>
          <p14:tracePt t="64578" x="3394075" y="3714750"/>
          <p14:tracePt t="64610" x="3429000" y="3724275"/>
          <p14:tracePt t="64625" x="3446463" y="3724275"/>
          <p14:tracePt t="64644" x="3544888" y="3751263"/>
          <p14:tracePt t="64678" x="3625850" y="3768725"/>
          <p14:tracePt t="64690" x="3652838" y="3776663"/>
          <p14:tracePt t="64711" x="3741738" y="3795713"/>
          <p14:tracePt t="64745" x="3803650" y="3813175"/>
          <p14:tracePt t="64750" x="3830638" y="3813175"/>
          <p14:tracePt t="64762" x="3902075" y="3822700"/>
          <p14:tracePt t="64781" x="3919538" y="3822700"/>
          <p14:tracePt t="64795" x="3983038" y="3840163"/>
          <p14:tracePt t="64812" x="4010025" y="3840163"/>
          <p14:tracePt t="64828" x="4081463" y="3848100"/>
          <p14:tracePt t="64845" x="4170363" y="3867150"/>
          <p14:tracePt t="64879" x="4232275" y="3867150"/>
          <p14:tracePt t="64891" x="4251325" y="3875088"/>
          <p14:tracePt t="64912" x="4357688" y="3884613"/>
          <p14:tracePt t="64945" x="4411663" y="3894138"/>
          <p14:tracePt t="64953" x="4429125" y="3894138"/>
          <p14:tracePt t="64979" x="4483100" y="3894138"/>
          <p14:tracePt t="65013" x="4510088" y="3894138"/>
          <p14:tracePt t="65030" x="4562475" y="3894138"/>
          <p14:tracePt t="65050" x="4616450" y="3894138"/>
          <p14:tracePt t="65080" x="4679950" y="3894138"/>
          <p14:tracePt t="65112" x="4714875" y="3894138"/>
          <p14:tracePt t="65123" x="4776788" y="3894138"/>
          <p14:tracePt t="65146" x="4848225" y="3884613"/>
          <p14:tracePt t="65178" x="4867275" y="3875088"/>
          <p14:tracePt t="65185" x="4929188" y="3857625"/>
          <p14:tracePt t="65213" x="4991100" y="3857625"/>
          <p14:tracePt t="65245" x="5054600" y="3848100"/>
          <p14:tracePt t="65254" x="5081588" y="3848100"/>
          <p14:tracePt t="65280" x="5143500" y="3840163"/>
          <p14:tracePt t="65312" x="5170488" y="3830638"/>
          <p14:tracePt t="65315" x="5214938" y="3813175"/>
          <p14:tracePt t="65347" x="5241925" y="3813175"/>
          <p14:tracePt t="65380" x="5259388" y="3813175"/>
          <p14:tracePt t="65392" x="5295900" y="3813175"/>
          <p14:tracePt t="65413" x="5330825" y="3803650"/>
          <p14:tracePt t="65445" x="5340350" y="3803650"/>
          <p14:tracePt t="65453" x="5357813" y="3795713"/>
          <p14:tracePt t="65480" x="5375275" y="3795713"/>
          <p14:tracePt t="65514" x="5384800" y="3795713"/>
          <p14:tracePt t="65532" x="5402263" y="3795713"/>
          <p14:tracePt t="65551" x="5429250" y="3795713"/>
          <p14:tracePt t="65581" x="5438775" y="3795713"/>
          <p14:tracePt t="65676" x="5446713" y="3795713"/>
          <p14:tracePt t="65741" x="5456238" y="3795713"/>
          <p14:tracePt t="66317" x="5465763" y="3795713"/>
          <p14:tracePt t="66399" x="5473700" y="3795713"/>
          <p14:tracePt t="66411" x="5483225" y="3795713"/>
          <p14:tracePt t="66430" x="5518150" y="3795713"/>
          <p14:tracePt t="66463" x="5527675" y="3795713"/>
          <p14:tracePt t="66483" x="5545138" y="3795713"/>
          <p14:tracePt t="66517" x="5562600" y="3795713"/>
          <p14:tracePt t="66550" x="5608638" y="3795713"/>
          <p14:tracePt t="66557" x="5653088" y="3795713"/>
          <p14:tracePt t="66589" x="5715000" y="3795713"/>
          <p14:tracePt t="66617" x="5803900" y="3795713"/>
          <p14:tracePt t="66649" x="5875338" y="3795713"/>
          <p14:tracePt t="66681" x="5956300" y="3795713"/>
          <p14:tracePt t="66685" x="6027738" y="3795713"/>
          <p14:tracePt t="66718" x="6089650" y="3786188"/>
          <p14:tracePt t="66750" x="6108700" y="3786188"/>
          <p14:tracePt t="66756" x="6161088" y="3768725"/>
          <p14:tracePt t="66788" x="6215063" y="3768725"/>
          <p14:tracePt t="66818" x="6269038" y="3768725"/>
          <p14:tracePt t="66850" x="6357938" y="3768725"/>
          <p14:tracePt t="66882" x="6429375" y="3768725"/>
          <p14:tracePt t="66888" x="6500813" y="3759200"/>
          <p14:tracePt t="66920" x="6616700" y="3759200"/>
          <p14:tracePt t="66951" x="6705600" y="3759200"/>
          <p14:tracePt t="66984" x="6786563" y="3759200"/>
          <p14:tracePt t="67016" x="6858000" y="3759200"/>
          <p14:tracePt t="67030" x="6929438" y="3759200"/>
          <p14:tracePt t="67062" x="6956425" y="3759200"/>
          <p14:tracePt t="67086" x="7037388" y="3759200"/>
          <p14:tracePt t="67118" x="7126288" y="3759200"/>
          <p14:tracePt t="67150" x="7153275" y="3759200"/>
          <p14:tracePt t="67154" x="7242175" y="3759200"/>
          <p14:tracePt t="67186" x="7331075" y="3759200"/>
          <p14:tracePt t="67219" x="7385050" y="3759200"/>
          <p14:tracePt t="67235" x="7473950" y="3759200"/>
          <p14:tracePt t="67268" x="7500938" y="3759200"/>
          <p14:tracePt t="67286" x="7545388" y="3759200"/>
          <p14:tracePt t="67318" x="7626350" y="3751263"/>
          <p14:tracePt t="67350" x="7643813" y="3751263"/>
          <p14:tracePt t="67356" x="7670800" y="3741738"/>
          <p14:tracePt t="67389" x="7715250" y="3741738"/>
          <p14:tracePt t="67420" x="7796213" y="3732213"/>
          <p14:tracePt t="67452" x="7831138" y="3732213"/>
          <p14:tracePt t="67484" x="7840663" y="3732213"/>
          <p14:tracePt t="67502" x="7848600" y="3732213"/>
          <p14:tracePt t="67550" x="7858125" y="3732213"/>
          <p14:tracePt t="67561" x="7875588" y="3732213"/>
          <p14:tracePt t="67596" x="7885113" y="3732213"/>
          <p14:tracePt t="69574" x="7875588" y="3732213"/>
          <p14:tracePt t="69667" x="7858125" y="3732213"/>
          <p14:tracePt t="69698" x="7848600" y="3732213"/>
          <p14:tracePt t="69717" x="7840663" y="3732213"/>
          <p14:tracePt t="69728" x="7813675" y="3732213"/>
          <p14:tracePt t="69760" x="7769225" y="3741738"/>
          <p14:tracePt t="69792" x="7751763" y="3741738"/>
          <p14:tracePt t="69798" x="7715250" y="3751263"/>
          <p14:tracePt t="69827" x="7670800" y="3759200"/>
          <p14:tracePt t="69859" x="7616825" y="3776663"/>
          <p14:tracePt t="69862" x="7537450" y="3795713"/>
          <p14:tracePt t="69894" x="7439025" y="3822700"/>
          <p14:tracePt t="69926" x="7402513" y="3822700"/>
          <p14:tracePt t="69935" x="7340600" y="3830638"/>
          <p14:tracePt t="69960" x="7269163" y="3840163"/>
          <p14:tracePt t="69992" x="7232650" y="3840163"/>
          <p14:tracePt t="69996" x="7188200" y="3848100"/>
          <p14:tracePt t="70027" x="7089775" y="3848100"/>
          <p14:tracePt t="70060" x="7045325" y="3848100"/>
          <p14:tracePt t="70064" x="6991350" y="3848100"/>
          <p14:tracePt t="70095" x="6902450" y="3848100"/>
          <p14:tracePt t="70127" x="6867525" y="3848100"/>
          <p14:tracePt t="70144" x="6840538" y="3848100"/>
          <p14:tracePt t="70161" x="6751638" y="3848100"/>
          <p14:tracePt t="70194" x="6697663" y="3848100"/>
          <p14:tracePt t="70202" x="6634163" y="3848100"/>
          <p14:tracePt t="70228" x="6589713" y="3848100"/>
          <p14:tracePt t="70260" x="6581775" y="3848100"/>
          <p14:tracePt t="70263" x="6545263" y="3848100"/>
          <p14:tracePt t="70296" x="6510338" y="3848100"/>
          <p14:tracePt t="70328" x="6438900" y="3840163"/>
          <p14:tracePt t="70360" x="6419850" y="3840163"/>
          <p14:tracePt t="70363" x="6411913" y="3840163"/>
          <p14:tracePt t="70395" x="6411913" y="3830638"/>
          <p14:tracePt t="70440" x="6402388" y="3830638"/>
          <p14:tracePt t="70499" x="6394450" y="3830638"/>
          <p14:tracePt t="70532" x="6394450" y="3822700"/>
          <p14:tracePt t="70561" x="6394450" y="3813175"/>
          <p14:tracePt t="70599" x="6394450" y="3803650"/>
          <p14:tracePt t="70611" x="6394450" y="3786188"/>
          <p14:tracePt t="70630" x="6411913" y="3741738"/>
          <p14:tracePt t="70662" x="6411913" y="3732213"/>
          <p14:tracePt t="70672" x="6411913" y="3714750"/>
          <p14:tracePt t="70696" x="6411913" y="3705225"/>
          <p14:tracePt t="70766" x="6384925" y="3687763"/>
          <p14:tracePt t="70784" x="6367463" y="3679825"/>
          <p14:tracePt t="70815" x="6340475" y="3625850"/>
          <p14:tracePt t="70834" x="6323013" y="3581400"/>
          <p14:tracePt t="70863" x="6259513" y="3402013"/>
          <p14:tracePt t="70895" x="6224588" y="3241675"/>
          <p14:tracePt t="70898" x="6143625" y="2928938"/>
          <p14:tracePt t="70930" x="5919788" y="2187575"/>
          <p14:tracePt t="70963" x="5848350" y="1938338"/>
          <p14:tracePt t="70970" x="5697538" y="1347788"/>
          <p14:tracePt t="70997" x="5527675" y="803275"/>
          <p14:tracePt t="71029" x="5465763" y="642938"/>
          <p14:tracePt t="71039" x="5438775" y="561975"/>
          <p14:tracePt t="71064" x="5367338" y="411163"/>
          <p14:tracePt t="71097" x="5357813" y="393700"/>
          <p14:tracePt t="71100" x="5357813" y="411163"/>
          <p14:tracePt t="71239" x="5357813" y="482600"/>
          <p14:tracePt t="71258" x="5357813" y="527050"/>
          <p14:tracePt t="71270" x="5357813" y="625475"/>
          <p14:tracePt t="71298" x="5375275" y="741363"/>
          <p14:tracePt t="71330" x="5402263" y="822325"/>
          <p14:tracePt t="71346" x="5419725" y="874713"/>
          <p14:tracePt t="71364" x="5473700" y="1017588"/>
          <p14:tracePt t="71397" x="5500688" y="1081088"/>
          <p14:tracePt t="71417" x="5510213" y="1116013"/>
          <p14:tracePt t="71431" x="5554663" y="1241425"/>
          <p14:tracePt t="71466" x="5581650" y="1322388"/>
          <p14:tracePt t="71477" x="5589588" y="1330325"/>
          <p14:tracePt t="71498" x="5599113" y="1347788"/>
          <p14:tracePt t="71530" x="5608638" y="1374775"/>
          <p14:tracePt t="71541" x="5616575" y="1401763"/>
          <p14:tracePt t="71567" x="5626100" y="1419225"/>
          <p14:tracePt t="71604" x="5626100" y="1428750"/>
          <p14:tracePt t="71632" x="5634038" y="1465263"/>
          <p14:tracePt t="71632" x="5643563" y="1500188"/>
          <p14:tracePt t="71666" x="5653088" y="1517650"/>
          <p14:tracePt t="71677" x="5653088" y="1536700"/>
          <p14:tracePt t="71699" x="5661025" y="1554163"/>
          <p14:tracePt t="71731" x="5661025" y="1562100"/>
          <p14:tracePt t="71741" x="5661025" y="1581150"/>
          <p14:tracePt t="71766" x="5688013" y="1633538"/>
          <p14:tracePt t="71797" x="5697538" y="1652588"/>
          <p14:tracePt t="71803" x="5705475" y="1697038"/>
          <p14:tracePt t="71833" x="5724525" y="1724025"/>
          <p14:tracePt t="71864" x="5732463" y="1741488"/>
          <p14:tracePt t="71870" x="5741988" y="1758950"/>
          <p14:tracePt t="71900" x="5795963" y="1822450"/>
          <p14:tracePt t="71933" x="5840413" y="1857375"/>
          <p14:tracePt t="71951" x="5857875" y="1857375"/>
          <p14:tracePt t="71966" x="5929313" y="1911350"/>
          <p14:tracePt t="71999" x="6000750" y="1946275"/>
          <p14:tracePt t="72011" x="6018213" y="1955800"/>
          <p14:tracePt t="72033" x="6134100" y="2009775"/>
          <p14:tracePt t="72066" x="6153150" y="2017713"/>
          <p14:tracePt t="72071" x="6197600" y="2044700"/>
          <p14:tracePt t="72100" x="6242050" y="2054225"/>
          <p14:tracePt t="72134" x="6296025" y="2062163"/>
          <p14:tracePt t="72167" x="6303963" y="2062163"/>
          <p14:tracePt t="72196" x="6313488" y="2062163"/>
          <p14:tracePt t="72232" x="6340475" y="2062163"/>
          <p14:tracePt t="72265" x="6357938" y="2062163"/>
          <p14:tracePt t="72277" x="6402388" y="2062163"/>
          <p14:tracePt t="72301" x="6473825" y="2062163"/>
          <p14:tracePt t="72334" x="6500813" y="2062163"/>
          <p14:tracePt t="72338" x="6581775" y="2062163"/>
          <p14:tracePt t="72369" x="6653213" y="2062163"/>
          <p14:tracePt t="72401" x="6742113" y="2062163"/>
          <p14:tracePt t="72434" x="6804025" y="2062163"/>
          <p14:tracePt t="72437" x="6894513" y="2062163"/>
          <p14:tracePt t="72469" x="6973888" y="2062163"/>
          <p14:tracePt t="72502" x="6991350" y="2062163"/>
          <p14:tracePt t="72512" x="6983413" y="2062163"/>
          <p14:tracePt t="72606" x="6946900" y="2108200"/>
          <p14:tracePt t="72625" x="6929438" y="2125663"/>
          <p14:tracePt t="72638" x="6875463" y="2205038"/>
          <p14:tracePt t="72670" x="6831013" y="2322513"/>
          <p14:tracePt t="72701" x="6796088" y="2411413"/>
          <p14:tracePt t="72719" x="6796088" y="2438400"/>
          <p14:tracePt t="72736" x="6751638" y="2571750"/>
          <p14:tracePt t="72768" x="6724650" y="2643188"/>
          <p14:tracePt t="72782" x="6705600" y="2679700"/>
          <p14:tracePt t="72803" x="6643688" y="2840038"/>
          <p14:tracePt t="72836" x="6634163" y="2867025"/>
          <p14:tracePt t="72843" x="6608763" y="2928938"/>
          <p14:tracePt t="72870" x="6572250" y="3036888"/>
          <p14:tracePt t="72903" x="6545263" y="3089275"/>
          <p14:tracePt t="72936" x="6537325" y="3108325"/>
          <p14:tracePt t="72955" x="6527800" y="3125788"/>
          <p14:tracePt t="72989" x="6510338" y="3143250"/>
          <p14:tracePt t="73014" x="6473825" y="3187700"/>
          <p14:tracePt t="73037" x="6411913" y="3232150"/>
          <p14:tracePt t="73070" x="6367463" y="3268663"/>
          <p14:tracePt t="73082" x="6340475" y="3295650"/>
          <p14:tracePt t="73110" x="6330950" y="3313113"/>
          <p14:tracePt t="73138" x="6276975" y="3367088"/>
          <p14:tracePt t="73169" x="6251575" y="3375025"/>
          <p14:tracePt t="73172" x="6215063" y="3419475"/>
          <p14:tracePt t="73204" x="6180138" y="3446463"/>
          <p14:tracePt t="73218" x="6180138" y="3455988"/>
          <p14:tracePt t="73238" x="6153150" y="3482975"/>
          <p14:tracePt t="73271" x="6143625" y="3500438"/>
          <p14:tracePt t="73286" x="6134100" y="3517900"/>
          <p14:tracePt t="73305" x="6134100" y="3527425"/>
          <p14:tracePt t="73345" x="6134100" y="3544888"/>
          <p14:tracePt t="73364" x="6143625" y="3562350"/>
          <p14:tracePt t="73375" x="6205538" y="3589338"/>
          <p14:tracePt t="73405" x="6375400" y="3670300"/>
          <p14:tracePt t="73438" x="6518275" y="3732213"/>
          <p14:tracePt t="73444" x="6581775" y="3751263"/>
          <p14:tracePt t="73472" x="6867525" y="3813175"/>
          <p14:tracePt t="73505" x="6991350" y="3840163"/>
          <p14:tracePt t="73508" x="7224713" y="3867150"/>
          <p14:tracePt t="73541" x="7385050" y="3875088"/>
          <p14:tracePt t="73573" x="7554913" y="3894138"/>
          <p14:tracePt t="73606" x="7599363" y="3894138"/>
          <p14:tracePt t="73611" x="7661275" y="3902075"/>
          <p14:tracePt t="73639" x="7680325" y="3902075"/>
          <p14:tracePt t="73671" x="7688263" y="3902075"/>
          <p14:tracePt t="73689" x="7670800" y="3902075"/>
          <p14:tracePt t="73848" x="7661275" y="3902075"/>
          <p14:tracePt t="73879" x="7634288" y="3902075"/>
          <p14:tracePt t="73897" x="7599363" y="3902075"/>
          <p14:tracePt t="73915" x="7589838" y="3902075"/>
          <p14:tracePt t="73940" x="7537450" y="3902075"/>
          <p14:tracePt t="73973" x="7510463" y="3902075"/>
          <p14:tracePt t="73978" x="7491413" y="3902075"/>
          <p14:tracePt t="74007" x="7304088" y="3902075"/>
          <p14:tracePt t="74040" x="7269163" y="3902075"/>
          <p14:tracePt t="74051" x="7205663" y="3902075"/>
          <p14:tracePt t="74074" x="7108825" y="3902075"/>
          <p14:tracePt t="74106" x="7037388" y="3902075"/>
          <p14:tracePt t="74119" x="7018338" y="3902075"/>
          <p14:tracePt t="74141" x="6911975" y="3902075"/>
          <p14:tracePt t="74174" x="6840538" y="3902075"/>
          <p14:tracePt t="74180" x="6777038" y="3902075"/>
          <p14:tracePt t="74208" x="6705600" y="3894138"/>
          <p14:tracePt t="74240" x="6680200" y="3894138"/>
          <p14:tracePt t="74243" x="6589713" y="3884613"/>
          <p14:tracePt t="74274" x="6554788" y="3875088"/>
          <p14:tracePt t="74306" x="6465888" y="3867150"/>
          <p14:tracePt t="74323" x="6438900" y="3857625"/>
          <p14:tracePt t="74341" x="6375400" y="3857625"/>
          <p14:tracePt t="74374" x="6348413" y="3848100"/>
          <p14:tracePt t="74383" x="6340475" y="3848100"/>
          <p14:tracePt t="74408" x="6330950" y="3848100"/>
          <p14:tracePt t="74440" x="6313488" y="3848100"/>
          <p14:tracePt t="74448" x="6296025" y="3848100"/>
          <p14:tracePt t="74481" x="6296025" y="3840163"/>
          <p14:tracePt t="74558" x="6286500" y="3840163"/>
          <p14:tracePt t="74590" x="6276975" y="3840163"/>
          <p14:tracePt t="74714" x="6259513" y="3830638"/>
          <p14:tracePt t="74814" x="6251575" y="3822700"/>
          <p14:tracePt t="74824" x="6224588" y="3813175"/>
          <p14:tracePt t="74843" x="6116638" y="3751263"/>
          <p14:tracePt t="74860" x="6062663" y="3724275"/>
          <p14:tracePt t="74876" x="5965825" y="3660775"/>
          <p14:tracePt t="74893" x="5919788" y="3633788"/>
          <p14:tracePt t="74910" x="5776913" y="3562350"/>
          <p14:tracePt t="74941" x="5741988" y="3544888"/>
          <p14:tracePt t="74950" x="5680075" y="3527425"/>
          <p14:tracePt t="74977" x="5653088" y="3517900"/>
          <p14:tracePt t="74993" x="5589588" y="3509963"/>
          <p14:tracePt t="75010" x="5545138" y="3490913"/>
          <p14:tracePt t="75027" x="5483225" y="3482975"/>
          <p14:tracePt t="75048" x="5446713" y="3482975"/>
          <p14:tracePt t="75067" x="5384800" y="3473450"/>
          <p14:tracePt t="75091" x="5340350" y="3465513"/>
          <p14:tracePt t="75110" x="5303838" y="3455988"/>
          <p14:tracePt t="75122" x="5268913" y="3446463"/>
          <p14:tracePt t="75141" x="5205413" y="3429000"/>
          <p14:tracePt t="75175" x="5197475" y="3429000"/>
          <p14:tracePt t="75185" x="5197475" y="3419475"/>
          <p14:tracePt t="75219" x="5187950" y="3419475"/>
          <p14:tracePt t="75450" x="5170488" y="3411538"/>
          <p14:tracePt t="75469" x="5160963" y="3411538"/>
          <p14:tracePt t="75481" x="5133975" y="3402013"/>
          <p14:tracePt t="75500" x="5037138" y="3402013"/>
          <p14:tracePt t="75519" x="4946650" y="3394075"/>
          <p14:tracePt t="75532" x="4741863" y="3394075"/>
          <p14:tracePt t="75552" x="4670425" y="3384550"/>
          <p14:tracePt t="75564" x="4643438" y="3384550"/>
          <p14:tracePt t="75576" x="4581525" y="3384550"/>
          <p14:tracePt t="75596" x="4554538" y="3384550"/>
          <p14:tracePt t="75609" x="4456113" y="3384550"/>
          <p14:tracePt t="75628" x="4411663" y="3384550"/>
          <p14:tracePt t="75638" x="4295775" y="3394075"/>
          <p14:tracePt t="75658" x="4241800" y="3402013"/>
          <p14:tracePt t="75669" x="4116388" y="3402013"/>
          <p14:tracePt t="75689" x="4010025" y="3411538"/>
          <p14:tracePt t="75708" x="3983038" y="3411538"/>
          <p14:tracePt t="75719" x="3884613" y="3411538"/>
          <p14:tracePt t="75738" x="3848100" y="3411538"/>
          <p14:tracePt t="75750" x="3741738" y="3429000"/>
          <p14:tracePt t="75769" x="3679825" y="3429000"/>
          <p14:tracePt t="75780" x="3616325" y="3429000"/>
          <p14:tracePt t="75799" x="3554413" y="3438525"/>
          <p14:tracePt t="75818" x="3527425" y="3438525"/>
          <p14:tracePt t="75829" x="3465513" y="3455988"/>
          <p14:tracePt t="75848" x="3438525" y="3455988"/>
          <p14:tracePt t="75863" x="3384550" y="3473450"/>
          <p14:tracePt t="75881" x="3375025" y="3482975"/>
          <p14:tracePt t="75896" x="3340100" y="3500438"/>
          <p14:tracePt t="75913" x="3322638" y="3509963"/>
          <p14:tracePt t="75938" x="3313113" y="3517900"/>
          <p14:tracePt t="75957" x="3303588" y="3517900"/>
          <p14:tracePt t="76001" x="3303588" y="3527425"/>
          <p14:tracePt t="76020" x="3303588" y="3544888"/>
          <p14:tracePt t="76070" x="3303588" y="3562350"/>
          <p14:tracePt t="76096" x="3313113" y="3581400"/>
          <p14:tracePt t="76114" x="3322638" y="3598863"/>
          <p14:tracePt t="76127" x="3340100" y="3625850"/>
          <p14:tracePt t="76147" x="3340100" y="3633788"/>
          <p14:tracePt t="76160" x="3357563" y="3652838"/>
          <p14:tracePt t="76177" x="3357563" y="3660775"/>
          <p14:tracePt t="76189" x="3384550" y="3687763"/>
          <p14:tracePt t="76208" x="3394075" y="3705225"/>
          <p14:tracePt t="76225" x="3411538" y="3724275"/>
          <p14:tracePt t="76237" x="3411538" y="3732213"/>
          <p14:tracePt t="76256" x="3419475" y="3741738"/>
          <p14:tracePt t="76289" x="3419475" y="3751263"/>
          <p14:tracePt t="76410" x="3429000" y="3751263"/>
          <p14:tracePt t="76429" x="3429000" y="3759200"/>
          <p14:tracePt t="76442" x="3429000" y="3768725"/>
          <p14:tracePt t="76477" x="3429000" y="3776663"/>
          <p14:tracePt t="76585" x="3411538" y="3776663"/>
          <p14:tracePt t="76711" x="3402013" y="3776663"/>
          <p14:tracePt t="76723" x="3384550" y="3776663"/>
          <p14:tracePt t="76742" x="3367088" y="3786188"/>
          <p14:tracePt t="76755" x="3348038" y="3786188"/>
          <p14:tracePt t="76773" x="3330575" y="3795713"/>
          <p14:tracePt t="76792" x="3313113" y="3795713"/>
          <p14:tracePt t="76805" x="3276600" y="3803650"/>
          <p14:tracePt t="76823" x="3259138" y="3803650"/>
          <p14:tracePt t="76835" x="3251200" y="3803650"/>
          <p14:tracePt t="76855" x="3241675" y="3803650"/>
          <p14:tracePt t="76866" x="3232150" y="3803650"/>
          <p14:tracePt t="76900" x="3224213" y="3803650"/>
          <p14:tracePt t="76912" x="3197225" y="3803650"/>
          <p14:tracePt t="76932" x="3187700" y="3803650"/>
          <p14:tracePt t="76944" x="3160713" y="3803650"/>
          <p14:tracePt t="76962" x="3152775" y="3813175"/>
          <p14:tracePt t="76981" x="3133725" y="3813175"/>
          <p14:tracePt t="76992" x="3133725" y="3822700"/>
          <p14:tracePt t="77010" x="3116263" y="3822700"/>
          <p14:tracePt t="77022" x="3108325" y="3822700"/>
          <p14:tracePt t="77042" x="3098800" y="3822700"/>
          <p14:tracePt t="77055" x="3071813" y="3830638"/>
          <p14:tracePt t="77075" x="3062288" y="3830638"/>
          <p14:tracePt t="77260" x="3062288" y="3822700"/>
          <p14:tracePt t="77433" x="3081338" y="3822700"/>
          <p14:tracePt t="77452" x="3089275" y="3822700"/>
          <p14:tracePt t="77530" x="3098800" y="3822700"/>
          <p14:tracePt t="77559" x="3108325" y="3822700"/>
          <p14:tracePt t="77591" x="3108325" y="3813175"/>
          <p14:tracePt t="77603" x="3108325" y="3803650"/>
          <p14:tracePt t="101824" x="3125788" y="3803650"/>
          <p14:tracePt t="102796" x="3133725" y="3813175"/>
          <p14:tracePt t="102807" x="3160713" y="3822700"/>
          <p14:tracePt t="102825" x="3170238" y="3822700"/>
          <p14:tracePt t="102836" x="3214688" y="3822700"/>
          <p14:tracePt t="102855" x="3251200" y="3822700"/>
          <p14:tracePt t="102874" x="3259138" y="3822700"/>
          <p14:tracePt t="102886" x="3322638" y="3830638"/>
          <p14:tracePt t="102905" x="3340100" y="3830638"/>
          <p14:tracePt t="102917" x="3419475" y="3840163"/>
          <p14:tracePt t="102935" x="3465513" y="3840163"/>
          <p14:tracePt t="102948" x="3581400" y="3848100"/>
          <p14:tracePt t="102966" x="3608388" y="3848100"/>
          <p14:tracePt t="102993" x="3643313" y="3848100"/>
          <p14:tracePt t="103005" x="3670300" y="3848100"/>
          <p14:tracePt t="103018" x="3714750" y="3848100"/>
          <p14:tracePt t="103030" x="3759200" y="3848100"/>
          <p14:tracePt t="103045" x="3884613" y="3848100"/>
          <p14:tracePt t="103062" x="3911600" y="3848100"/>
          <p14:tracePt t="103078" x="3983038" y="3848100"/>
          <p14:tracePt t="103095" x="4044950" y="3848100"/>
          <p14:tracePt t="103111" x="4054475" y="3848100"/>
          <p14:tracePt t="103128" x="4089400" y="3848100"/>
          <p14:tracePt t="103145" x="4098925" y="3848100"/>
          <p14:tracePt t="103162" x="4152900" y="3848100"/>
          <p14:tracePt t="103178" x="4179888" y="3848100"/>
          <p14:tracePt t="103195" x="4251325" y="3848100"/>
          <p14:tracePt t="103212" x="4276725" y="3848100"/>
          <p14:tracePt t="103228" x="4303713" y="3848100"/>
          <p14:tracePt t="103245" x="4322763" y="3848100"/>
          <p14:tracePt t="103262" x="4330700" y="3848100"/>
          <p14:tracePt t="103278" x="4357688" y="3848100"/>
          <p14:tracePt t="103295" x="4367213" y="3848100"/>
          <p14:tracePt t="103347" x="4375150" y="3848100"/>
          <p14:tracePt t="103391" x="4384675" y="3848100"/>
          <p14:tracePt t="103722" x="4348163" y="3848100"/>
          <p14:tracePt t="103782" x="4286250" y="3840163"/>
          <p14:tracePt t="103801" x="4268788" y="3840163"/>
          <p14:tracePt t="103812" x="4205288" y="3822700"/>
          <p14:tracePt t="103831" x="4179888" y="3813175"/>
          <p14:tracePt t="103844" x="4108450" y="3803650"/>
          <p14:tracePt t="103862" x="4044950" y="3795713"/>
          <p14:tracePt t="103882" x="4017963" y="3786188"/>
          <p14:tracePt t="103893" x="3965575" y="3786188"/>
          <p14:tracePt t="103912" x="3938588" y="3786188"/>
          <p14:tracePt t="103924" x="3911600" y="3786188"/>
          <p14:tracePt t="103944" x="3894138" y="3786188"/>
          <p14:tracePt t="103954" x="3822700" y="3768725"/>
          <p14:tracePt t="103974" x="3786188" y="3768725"/>
          <p14:tracePt t="103985" x="3724275" y="3759200"/>
          <p14:tracePt t="104004" x="3670300" y="3751263"/>
          <p14:tracePt t="104031" x="3652838" y="3751263"/>
          <p14:tracePt t="104068" x="3643313" y="3751263"/>
          <p14:tracePt t="104081" x="3616325" y="3751263"/>
          <p14:tracePt t="104099" x="3608388" y="3751263"/>
          <p14:tracePt t="104111" x="3589338" y="3751263"/>
          <p14:tracePt t="104130" x="3581400" y="3751263"/>
          <p14:tracePt t="104142" x="3571875" y="3751263"/>
          <p14:tracePt t="104161" x="3562350" y="3751263"/>
          <p14:tracePt t="104191" x="3517900" y="3741738"/>
          <p14:tracePt t="104210" x="3500438" y="3732213"/>
          <p14:tracePt t="104221" x="3490913" y="3732213"/>
          <p14:tracePt t="104241" x="3482975" y="3732213"/>
          <p14:tracePt t="104273" x="3473450" y="3732213"/>
          <p14:tracePt t="107324" x="3473450" y="3741738"/>
          <p14:tracePt t="108219" x="3473450" y="3751263"/>
          <p14:tracePt t="114574" x="3482975" y="3751263"/>
          <p14:tracePt t="114914" x="3490913" y="3732213"/>
          <p14:tracePt t="114948" x="3500438" y="3724275"/>
          <p14:tracePt t="114959" x="3509963" y="3697288"/>
          <p14:tracePt t="114978" x="3517900" y="3697288"/>
          <p14:tracePt t="114990" x="3527425" y="3679825"/>
          <p14:tracePt t="115009" x="3554413" y="3670300"/>
          <p14:tracePt t="115027" x="3581400" y="3652838"/>
          <p14:tracePt t="115039" x="3633788" y="3633788"/>
          <p14:tracePt t="115058" x="3652838" y="3625850"/>
          <p14:tracePt t="115070" x="3714750" y="3616325"/>
          <p14:tracePt t="115089" x="3724275" y="3616325"/>
          <p14:tracePt t="115101" x="3786188" y="3608388"/>
          <p14:tracePt t="115121" x="3803650" y="3598863"/>
          <p14:tracePt t="115133" x="3884613" y="3581400"/>
          <p14:tracePt t="115154" x="3919538" y="3571875"/>
          <p14:tracePt t="115166" x="4010025" y="3544888"/>
          <p14:tracePt t="115186" x="4037013" y="3536950"/>
          <p14:tracePt t="115198" x="4116388" y="3517900"/>
          <p14:tracePt t="115215" x="4143375" y="3509963"/>
          <p14:tracePt t="115231" x="4224338" y="3490913"/>
          <p14:tracePt t="115248" x="4251325" y="3482975"/>
          <p14:tracePt t="115265" x="4313238" y="3465513"/>
          <p14:tracePt t="115282" x="4330700" y="3465513"/>
          <p14:tracePt t="115298" x="4394200" y="3455988"/>
          <p14:tracePt t="115315" x="4411663" y="3446463"/>
          <p14:tracePt t="115332" x="4473575" y="3429000"/>
          <p14:tracePt t="115348" x="4537075" y="3419475"/>
          <p14:tracePt t="115365" x="4537075" y="3411538"/>
          <p14:tracePt t="115382" x="4581525" y="3411538"/>
          <p14:tracePt t="115398" x="4608513" y="3402013"/>
          <p14:tracePt t="115415" x="4697413" y="3375025"/>
          <p14:tracePt t="115432" x="4741863" y="3367088"/>
          <p14:tracePt t="115450" x="4768850" y="3357563"/>
          <p14:tracePt t="115465" x="4822825" y="3340100"/>
          <p14:tracePt t="115482" x="4884738" y="3322638"/>
          <p14:tracePt t="115499" x="4902200" y="3322638"/>
          <p14:tracePt t="115515" x="4956175" y="3303588"/>
          <p14:tracePt t="115532" x="4973638" y="3295650"/>
          <p14:tracePt t="115549" x="5000625" y="3286125"/>
          <p14:tracePt t="115567" x="5018088" y="3286125"/>
          <p14:tracePt t="115582" x="5081588" y="3268663"/>
          <p14:tracePt t="115599" x="5099050" y="3259138"/>
          <p14:tracePt t="115625" x="5108575" y="3251200"/>
          <p14:tracePt t="115637" x="5143500" y="3241675"/>
          <p14:tracePt t="115655" x="5160963" y="3232150"/>
          <p14:tracePt t="115667" x="5205413" y="3214688"/>
          <p14:tracePt t="115687" x="5224463" y="3214688"/>
          <p14:tracePt t="115699" x="5276850" y="3187700"/>
          <p14:tracePt t="115718" x="5303838" y="3179763"/>
          <p14:tracePt t="115733" x="5357813" y="3152775"/>
          <p14:tracePt t="115749" x="5375275" y="3143250"/>
          <p14:tracePt t="115766" x="5411788" y="3133725"/>
          <p14:tracePt t="115783" x="5456238" y="3108325"/>
          <p14:tracePt t="115800" x="5456238" y="3098800"/>
          <p14:tracePt t="115842" x="5465763" y="3098800"/>
          <p14:tracePt t="115891" x="5465763" y="3089275"/>
          <p14:tracePt t="116175" x="5465763" y="3081338"/>
          <p14:tracePt t="116346" x="5465763" y="3071813"/>
          <p14:tracePt t="116756" x="5465763" y="3062288"/>
          <p14:tracePt t="117057" x="5465763" y="3054350"/>
          <p14:tracePt t="117201" x="5465763" y="3044825"/>
          <p14:tracePt t="117306" x="5465763" y="3036888"/>
          <p14:tracePt t="117572" x="5465763" y="3027363"/>
          <p14:tracePt t="117663" x="5465763" y="3009900"/>
          <p14:tracePt t="117682" x="5465763" y="3000375"/>
          <p14:tracePt t="117694" x="5456238" y="2965450"/>
          <p14:tracePt t="117715" x="5456238" y="2955925"/>
          <p14:tracePt t="117727" x="5456238" y="2946400"/>
          <p14:tracePt t="117757" x="5456238" y="2938463"/>
          <p14:tracePt t="117775" x="5456238" y="2919413"/>
          <p14:tracePt t="117787" x="5438775" y="2884488"/>
          <p14:tracePt t="117805" x="5429250" y="2847975"/>
          <p14:tracePt t="117825" x="5429250" y="2822575"/>
          <p14:tracePt t="117837" x="5419725" y="2795588"/>
          <p14:tracePt t="117857" x="5411788" y="2776538"/>
          <p14:tracePt t="117882" x="5402263" y="2768600"/>
          <p14:tracePt t="117901" x="5402263" y="2751138"/>
          <p14:tracePt t="117919" x="5402263" y="2741613"/>
          <p14:tracePt t="117932" x="5402263" y="2732088"/>
          <p14:tracePt t="117951" x="5402263" y="2724150"/>
          <p14:tracePt t="117984" x="5394325" y="2705100"/>
          <p14:tracePt t="117996" x="5394325" y="2687638"/>
          <p14:tracePt t="118009" x="5375275" y="2643188"/>
          <p14:tracePt t="118027" x="5367338" y="2608263"/>
          <p14:tracePt t="118040" x="5367338" y="2589213"/>
          <p14:tracePt t="118058" x="5367338" y="2581275"/>
          <p14:tracePt t="118077" x="5357813" y="2562225"/>
          <p14:tracePt t="118104" x="5357813" y="2554288"/>
          <p14:tracePt t="118155" x="5357813" y="2544763"/>
          <p14:tracePt t="118182" x="5357813" y="2536825"/>
          <p14:tracePt t="118201" x="5367338" y="2517775"/>
          <p14:tracePt t="118233" x="5375275" y="2517775"/>
          <p14:tracePt t="118244" x="5394325" y="2490788"/>
          <p14:tracePt t="118265" x="5402263" y="2490788"/>
          <p14:tracePt t="118275" x="5465763" y="2455863"/>
          <p14:tracePt t="118294" x="5518150" y="2428875"/>
          <p14:tracePt t="118307" x="5581650" y="2401888"/>
          <p14:tracePt t="118325" x="5608638" y="2393950"/>
          <p14:tracePt t="118338" x="5661025" y="2366963"/>
          <p14:tracePt t="118358" x="5680075" y="2357438"/>
          <p14:tracePt t="118369" x="5732463" y="2339975"/>
          <p14:tracePt t="118388" x="5786438" y="2312988"/>
          <p14:tracePt t="118408" x="5803900" y="2303463"/>
          <p14:tracePt t="118419" x="5857875" y="2286000"/>
          <p14:tracePt t="118437" x="5884863" y="2286000"/>
          <p14:tracePt t="118449" x="5929313" y="2268538"/>
          <p14:tracePt t="118468" x="5946775" y="2259013"/>
          <p14:tracePt t="118481" x="5973763" y="2251075"/>
          <p14:tracePt t="118500" x="5991225" y="2251075"/>
          <p14:tracePt t="118512" x="6027738" y="2224088"/>
          <p14:tracePt t="118531" x="6037263" y="2214563"/>
          <p14:tracePt t="118543" x="6054725" y="2214563"/>
          <p14:tracePt t="118595" x="6054725" y="2205038"/>
          <p14:tracePt t="118620" x="6062663" y="2205038"/>
          <p14:tracePt t="118640" x="6072188" y="2197100"/>
          <p14:tracePt t="118658" x="6081713" y="2197100"/>
          <p14:tracePt t="118669" x="6099175" y="2187575"/>
          <p14:tracePt t="118687" x="6108700" y="2179638"/>
          <p14:tracePt t="118700" x="6116638" y="2170113"/>
          <p14:tracePt t="118718" x="6116638" y="2160588"/>
          <p14:tracePt t="118730" x="6134100" y="2152650"/>
          <p14:tracePt t="118749" x="6134100" y="2143125"/>
          <p14:tracePt t="118824" x="6089650" y="2116138"/>
          <p14:tracePt t="118843" x="5919788" y="2071688"/>
          <p14:tracePt t="118862" x="5884863" y="2062163"/>
          <p14:tracePt t="118875" x="5786438" y="2044700"/>
          <p14:tracePt t="118893" x="5768975" y="2036763"/>
          <p14:tracePt t="118904" x="5715000" y="2027238"/>
          <p14:tracePt t="118924" x="5688013" y="2027238"/>
          <p14:tracePt t="118951" x="5634038" y="2027238"/>
          <p14:tracePt t="118969" x="5446713" y="2036763"/>
          <p14:tracePt t="118989" x="5357813" y="2062163"/>
          <p14:tracePt t="119001" x="5180013" y="2081213"/>
          <p14:tracePt t="119019" x="5116513" y="2089150"/>
          <p14:tracePt t="119031" x="5010150" y="2098675"/>
          <p14:tracePt t="119050" x="4965700" y="2098675"/>
          <p14:tracePt t="119062" x="4902200" y="2108200"/>
          <p14:tracePt t="119080" x="4848225" y="2108200"/>
          <p14:tracePt t="119093" x="4714875" y="2108200"/>
          <p14:tracePt t="119111" x="4598988" y="2108200"/>
          <p14:tracePt t="119130" x="4518025" y="2116138"/>
          <p14:tracePt t="119142" x="4456113" y="2116138"/>
          <p14:tracePt t="119160" x="4419600" y="2125663"/>
          <p14:tracePt t="119176" x="4330700" y="2133600"/>
          <p14:tracePt t="119193" x="4286250" y="2133600"/>
          <p14:tracePt t="119210" x="4089400" y="2125663"/>
          <p14:tracePt t="119226" x="3894138" y="2054225"/>
          <p14:tracePt t="119243" x="3857625" y="2036763"/>
          <p14:tracePt t="119260" x="3830638" y="2027238"/>
          <p14:tracePt t="119276" x="3786188" y="2000250"/>
          <p14:tracePt t="119298" x="3732213" y="1973263"/>
          <p14:tracePt t="119318" x="3705225" y="1955800"/>
          <p14:tracePt t="119330" x="3633788" y="1928813"/>
          <p14:tracePt t="119349" x="3616325" y="1919288"/>
          <p14:tracePt t="119361" x="3571875" y="1893888"/>
          <p14:tracePt t="119379" x="3544888" y="1884363"/>
          <p14:tracePt t="119393" x="3500438" y="1857375"/>
          <p14:tracePt t="119410" x="3429000" y="1830388"/>
          <p14:tracePt t="119429" x="3411538" y="1812925"/>
          <p14:tracePt t="119444" x="3357563" y="1803400"/>
          <p14:tracePt t="119460" x="3340100" y="1795463"/>
          <p14:tracePt t="119477" x="3322638" y="1785938"/>
          <p14:tracePt t="119494" x="3313113" y="1785938"/>
          <p14:tracePt t="119511" x="3322638" y="1785938"/>
          <p14:tracePt t="119600" x="3322638" y="1803400"/>
          <p14:tracePt t="119612" x="3330575" y="1803400"/>
          <p14:tracePt t="119649" x="3330575" y="1812925"/>
          <p14:tracePt t="119675" x="3348038" y="1822450"/>
          <p14:tracePt t="119693" x="3357563" y="1830388"/>
          <p14:tracePt t="119705" x="3384550" y="1847850"/>
          <p14:tracePt t="119724" x="3394075" y="1847850"/>
          <p14:tracePt t="119742" x="3394075" y="1857375"/>
          <p14:tracePt t="119754" x="3402013" y="1857375"/>
          <p14:tracePt t="119774" x="3411538" y="1857375"/>
          <p14:tracePt t="119785" x="3419475" y="1866900"/>
          <p14:tracePt t="119804" x="3429000" y="1866900"/>
          <p14:tracePt t="119817" x="3465513" y="1874838"/>
          <p14:tracePt t="119835" x="3482975" y="1874838"/>
          <p14:tracePt t="119847" x="3509963" y="1874838"/>
          <p14:tracePt t="119867" x="3527425" y="1874838"/>
          <p14:tracePt t="119879" x="3562350" y="1874838"/>
          <p14:tracePt t="119898" x="3589338" y="1874838"/>
          <p14:tracePt t="119912" x="3652838" y="1884363"/>
          <p14:tracePt t="119929" x="3732213" y="1893888"/>
          <p14:tracePt t="119946" x="3751263" y="1893888"/>
          <p14:tracePt t="119962" x="3786188" y="1893888"/>
          <p14:tracePt t="119979" x="3813175" y="1893888"/>
          <p14:tracePt t="119995" x="3848100" y="1893888"/>
          <p14:tracePt t="120012" x="3875088" y="1893888"/>
          <p14:tracePt t="120029" x="3929063" y="1901825"/>
          <p14:tracePt t="120046" x="3946525" y="1901825"/>
          <p14:tracePt t="120063" x="3973513" y="1901825"/>
          <p14:tracePt t="120080" x="4037013" y="1911350"/>
          <p14:tracePt t="120096" x="4044950" y="1911350"/>
          <p14:tracePt t="120113" x="4081463" y="1919288"/>
          <p14:tracePt t="120129" x="4108450" y="1919288"/>
          <p14:tracePt t="120146" x="4133850" y="1928813"/>
          <p14:tracePt t="120163" x="4197350" y="1928813"/>
          <p14:tracePt t="120180" x="4232275" y="1938338"/>
          <p14:tracePt t="120197" x="4303713" y="1938338"/>
          <p14:tracePt t="120231" x="4322763" y="1938338"/>
          <p14:tracePt t="120256" x="4340225" y="1938338"/>
          <p14:tracePt t="120344" x="4348163" y="1938338"/>
          <p14:tracePt t="120433" x="4357688" y="1938338"/>
          <p14:tracePt t="120806" x="4367213" y="1938338"/>
          <p14:tracePt t="120964" x="4375150" y="1938338"/>
          <p14:tracePt t="120984" x="4394200" y="1938338"/>
          <p14:tracePt t="121014" x="4402138" y="1938338"/>
          <p14:tracePt t="121027" x="4419600" y="1938338"/>
          <p14:tracePt t="121045" x="4438650" y="1938338"/>
          <p14:tracePt t="121058" x="4483100" y="1938338"/>
          <p14:tracePt t="121077" x="4518025" y="1938338"/>
          <p14:tracePt t="121089" x="4562475" y="1938338"/>
          <p14:tracePt t="121109" x="4581525" y="1938338"/>
          <p14:tracePt t="121135" x="4643438" y="1938338"/>
          <p14:tracePt t="121155" x="4714875" y="1938338"/>
          <p14:tracePt t="121173" x="4751388" y="1938338"/>
          <p14:tracePt t="121184" x="4830763" y="1938338"/>
          <p14:tracePt t="121204" x="4848225" y="1938338"/>
          <p14:tracePt t="121214" x="4911725" y="1938338"/>
          <p14:tracePt t="121234" x="4938713" y="1938338"/>
          <p14:tracePt t="121247" x="4991100" y="1938338"/>
          <p14:tracePt t="121266" x="5018088" y="1938338"/>
          <p14:tracePt t="121277" x="5072063" y="1938338"/>
          <p14:tracePt t="121297" x="5099050" y="1938338"/>
          <p14:tracePt t="121309" x="5126038" y="1938338"/>
          <p14:tracePt t="121328" x="5133975" y="1938338"/>
          <p14:tracePt t="121340" x="5170488" y="1938338"/>
          <p14:tracePt t="121358" x="5205413" y="1938338"/>
          <p14:tracePt t="121377" x="5224463" y="1938338"/>
          <p14:tracePt t="121389" x="5286375" y="1938338"/>
          <p14:tracePt t="121409" x="5303838" y="1938338"/>
          <p14:tracePt t="121421" x="5322888" y="1938338"/>
          <p14:tracePt t="121441" x="5340350" y="1938338"/>
          <p14:tracePt t="121466" x="5375275" y="1938338"/>
          <p14:tracePt t="121487" x="5394325" y="1938338"/>
          <p14:tracePt t="121500" x="5429250" y="1938338"/>
          <p14:tracePt t="121517" x="5456238" y="1938338"/>
          <p14:tracePt t="121548" x="5465763" y="1928813"/>
          <p14:tracePt t="121560" x="5491163" y="1928813"/>
          <p14:tracePt t="121579" x="5500688" y="1919288"/>
          <p14:tracePt t="121613" x="5510213" y="1919288"/>
          <p14:tracePt t="121638" x="5518150" y="1919288"/>
          <p14:tracePt t="121657" x="5527675" y="1919288"/>
          <p14:tracePt t="121721" x="5537200" y="1919288"/>
          <p14:tracePt t="122018" x="5554663" y="1919288"/>
          <p14:tracePt t="122037" x="5562600" y="1919288"/>
          <p14:tracePt t="122049" x="5572125" y="1919288"/>
          <p14:tracePt t="122068" x="5581650" y="1919288"/>
          <p14:tracePt t="122238" x="5599113" y="1919288"/>
          <p14:tracePt t="122445" x="5608638" y="1919288"/>
          <p14:tracePt t="122456" x="5634038" y="1919288"/>
          <p14:tracePt t="122475" x="5643563" y="1919288"/>
          <p14:tracePt t="122487" x="5661025" y="1919288"/>
          <p14:tracePt t="122507" x="5688013" y="1919288"/>
          <p14:tracePt t="122527" x="5705475" y="1919288"/>
          <p14:tracePt t="122538" x="5776913" y="1919288"/>
          <p14:tracePt t="122570" x="5830888" y="1919288"/>
          <p14:tracePt t="122601" x="5884863" y="1919288"/>
          <p14:tracePt t="122617" x="5919788" y="1919288"/>
          <p14:tracePt t="122629" x="5946775" y="1919288"/>
          <p14:tracePt t="122653" x="6010275" y="1919288"/>
          <p14:tracePt t="122685" x="6018213" y="1919288"/>
          <p14:tracePt t="122697" x="6037263" y="1919288"/>
          <p14:tracePt t="122724" x="6054725" y="1919288"/>
          <p14:tracePt t="122754" x="6126163" y="1919288"/>
          <p14:tracePt t="122787" x="6161088" y="1919288"/>
          <p14:tracePt t="122806" x="6180138" y="1919288"/>
          <p14:tracePt t="122821" x="6215063" y="1911350"/>
          <p14:tracePt t="122853" x="6232525" y="1911350"/>
          <p14:tracePt t="122855" x="6269038" y="1911350"/>
          <p14:tracePt t="122887" x="6286500" y="1911350"/>
          <p14:tracePt t="122897" x="6323013" y="1911350"/>
          <p14:tracePt t="122921" x="6367463" y="1901825"/>
          <p14:tracePt t="122952" x="6384925" y="1901825"/>
          <p14:tracePt t="122961" x="6429375" y="1893888"/>
          <p14:tracePt t="122988" x="6465888" y="1893888"/>
          <p14:tracePt t="123019" x="6473825" y="1893888"/>
          <p14:tracePt t="123024" x="6491288" y="1884363"/>
          <p14:tracePt t="123057" x="6483350" y="1884363"/>
          <p14:tracePt t="123245" x="6473825" y="1884363"/>
          <p14:tracePt t="123290" x="6446838" y="1884363"/>
          <p14:tracePt t="123311" x="6419850" y="1884363"/>
          <p14:tracePt t="123322" x="6375400" y="1866900"/>
          <p14:tracePt t="123341" x="6303963" y="1830388"/>
          <p14:tracePt t="123373" x="6296025" y="1822450"/>
          <p14:tracePt t="123406" x="6286500" y="1822450"/>
          <p14:tracePt t="123435" x="6276975" y="1822450"/>
          <p14:tracePt t="123549" x="6269038" y="1822450"/>
          <p14:tracePt t="123589" x="6251575" y="1822450"/>
          <p14:tracePt t="123622" x="6242050" y="1822450"/>
          <p14:tracePt t="123688" x="6251575" y="1822450"/>
          <p14:tracePt t="123813" x="6259513" y="1822450"/>
          <p14:tracePt t="128824" x="6269038" y="1822450"/>
          <p14:tracePt t="129695" x="6269038" y="1830388"/>
          <p14:tracePt t="130352" x="6259513" y="1830388"/>
          <p14:tracePt t="130411" x="6224588" y="1830388"/>
          <p14:tracePt t="130430" x="6215063" y="1830388"/>
          <p14:tracePt t="130444" x="6143625" y="1847850"/>
          <p14:tracePt t="130476" x="6072188" y="1847850"/>
          <p14:tracePt t="130492" x="5956300" y="1857375"/>
          <p14:tracePt t="130512" x="5786438" y="1874838"/>
          <p14:tracePt t="130544" x="5759450" y="1874838"/>
          <p14:tracePt t="130557" x="5680075" y="1884363"/>
          <p14:tracePt t="130578" x="5572125" y="1893888"/>
          <p14:tracePt t="130610" x="5483225" y="1893888"/>
          <p14:tracePt t="130630" x="5411788" y="1893888"/>
          <p14:tracePt t="130644" x="5330825" y="1893888"/>
          <p14:tracePt t="130677" x="5214938" y="1893888"/>
          <p14:tracePt t="130684" x="5197475" y="1893888"/>
          <p14:tracePt t="130711" x="5010150" y="1893888"/>
          <p14:tracePt t="130745" x="4840288" y="1893888"/>
          <p14:tracePt t="130748" x="4670425" y="1893888"/>
          <p14:tracePt t="130779" x="4554538" y="1893888"/>
          <p14:tracePt t="130811" x="4473575" y="1893888"/>
          <p14:tracePt t="130825" x="4429125" y="1893888"/>
          <p14:tracePt t="130845" x="4313238" y="1893888"/>
          <p14:tracePt t="130877" x="4232275" y="1893888"/>
          <p14:tracePt t="130887" x="4170363" y="1893888"/>
          <p14:tracePt t="130914" x="4108450" y="1884363"/>
          <p14:tracePt t="130945" x="4000500" y="1874838"/>
          <p14:tracePt t="130978" x="3938588" y="1866900"/>
          <p14:tracePt t="130981" x="3902075" y="1857375"/>
          <p14:tracePt t="131012" x="3894138" y="1847850"/>
          <p14:tracePt t="131045" x="3875088" y="1839913"/>
          <p14:tracePt t="134074" x="3884613" y="1839913"/>
          <p14:tracePt t="134361" x="3902075" y="1839913"/>
          <p14:tracePt t="134391" x="3938588" y="1839913"/>
          <p14:tracePt t="134411" x="3965575" y="1839913"/>
          <p14:tracePt t="134423" x="4081463" y="1839913"/>
          <p14:tracePt t="134456" x="4143375" y="1839913"/>
          <p14:tracePt t="134473" x="4179888" y="1839913"/>
          <p14:tracePt t="134489" x="4286250" y="1847850"/>
          <p14:tracePt t="134521" x="4340225" y="1847850"/>
          <p14:tracePt t="134533" x="4438650" y="1847850"/>
          <p14:tracePt t="134556" x="4500563" y="1847850"/>
          <p14:tracePt t="134588" x="4598988" y="1857375"/>
          <p14:tracePt t="134591" x="4732338" y="1893888"/>
          <p14:tracePt t="134623" x="4795838" y="1901825"/>
          <p14:tracePt t="134627" x="4938713" y="1911350"/>
          <p14:tracePt t="134657" x="5045075" y="1928813"/>
          <p14:tracePt t="134690" x="5126038" y="1938338"/>
          <p14:tracePt t="134722" x="5187950" y="1938338"/>
          <p14:tracePt t="134739" x="5214938" y="1946275"/>
          <p14:tracePt t="134757" x="5340350" y="1965325"/>
          <p14:tracePt t="134789" x="5402263" y="1973263"/>
          <p14:tracePt t="134800" x="5429250" y="1982788"/>
          <p14:tracePt t="134823" x="5732463" y="2017713"/>
          <p14:tracePt t="134856" x="5822950" y="2036763"/>
          <p14:tracePt t="134861" x="5956300" y="2044700"/>
          <p14:tracePt t="134890" x="6126163" y="2044700"/>
          <p14:tracePt t="134923" x="6143625" y="2044700"/>
          <p14:tracePt t="134927" x="6232525" y="2044700"/>
          <p14:tracePt t="134957" x="6456363" y="2044700"/>
          <p14:tracePt t="134989" x="6589713" y="2054225"/>
          <p14:tracePt t="135005" x="6661150" y="2054225"/>
          <p14:tracePt t="135039" x="6670675" y="2054225"/>
          <p14:tracePt t="135080" x="6670675" y="2044700"/>
          <p14:tracePt t="135147" x="6661150" y="2036763"/>
          <p14:tracePt t="135158" x="6616700" y="2009775"/>
          <p14:tracePt t="135177" x="6589713" y="1982788"/>
          <p14:tracePt t="135196" x="6581775" y="1973263"/>
          <p14:tracePt t="135254" x="6562725" y="1946275"/>
          <p14:tracePt t="135275" x="6537325" y="1928813"/>
          <p14:tracePt t="135292" x="6483350" y="1866900"/>
          <p14:tracePt t="135325" x="6438900" y="1830388"/>
          <p14:tracePt t="135335" x="6419850" y="1812925"/>
          <p14:tracePt t="135358" x="6411913" y="1812925"/>
          <p14:tracePt t="135571" x="6384925" y="1812925"/>
          <p14:tracePt t="135601" x="6367463" y="1812925"/>
          <p14:tracePt t="135619" x="6357938" y="1812925"/>
          <p14:tracePt t="135631" x="6348413" y="1812925"/>
          <p14:tracePt t="135950" x="6348413" y="1822450"/>
          <p14:tracePt t="137324" x="6348413" y="1830388"/>
          <p14:tracePt t="137376" x="6357938" y="1830388"/>
          <p14:tracePt t="137650" x="6357938" y="1839913"/>
          <p14:tracePt t="137745" x="6367463" y="1839913"/>
          <p14:tracePt t="137869" x="6367463" y="1847850"/>
          <p14:tracePt t="138086" x="6367463" y="1857375"/>
          <p14:tracePt t="138275" x="6375400" y="1857375"/>
          <p14:tracePt t="138366" x="6375400" y="1866900"/>
          <p14:tracePt t="138587" x="6375400" y="1874838"/>
          <p14:tracePt t="138901" x="6384925" y="1874838"/>
          <p14:tracePt t="138966" x="6384925" y="1884363"/>
          <p14:tracePt t="139074" x="6384925" y="1893888"/>
          <p14:tracePt t="139529" x="6394450" y="1893888"/>
          <p14:tracePt t="139644" x="6402388" y="1893888"/>
          <p14:tracePt t="139893" x="6402388" y="1901825"/>
          <p14:tracePt t="139959" x="6411913" y="1901825"/>
          <p14:tracePt t="140617" x="6411913" y="1911350"/>
          <p14:tracePt t="140684" x="6411913" y="1919288"/>
          <p14:tracePt t="140864" x="6419850" y="1919288"/>
          <p14:tracePt t="141040" x="6429375" y="1928813"/>
          <p14:tracePt t="141138" x="6438900" y="1946275"/>
          <p14:tracePt t="141168" x="6465888" y="1982788"/>
          <p14:tracePt t="141199" x="6473825" y="2000250"/>
          <p14:tracePt t="141211" x="6483350" y="2000250"/>
          <p14:tracePt t="141243" x="6483350" y="2009775"/>
          <p14:tracePt t="141305" x="6483350" y="2027238"/>
          <p14:tracePt t="141324" x="6491288" y="2054225"/>
          <p14:tracePt t="141343" x="6527800" y="2205038"/>
          <p14:tracePt t="141375" x="6545263" y="2259013"/>
          <p14:tracePt t="141386" x="6589713" y="2419350"/>
          <p14:tracePt t="141410" x="6616700" y="2500313"/>
          <p14:tracePt t="141442" x="6653213" y="2625725"/>
          <p14:tracePt t="141450" x="6661150" y="2687638"/>
          <p14:tracePt t="141477" x="6742113" y="3054350"/>
          <p14:tracePt t="141509" x="6759575" y="3098800"/>
          <p14:tracePt t="141512" x="6786563" y="3276600"/>
          <p14:tracePt t="141544" x="6813550" y="3446463"/>
          <p14:tracePt t="141577" x="6840538" y="3616325"/>
          <p14:tracePt t="141592" x="6848475" y="3670300"/>
          <p14:tracePt t="141611" x="6858000" y="3840163"/>
          <p14:tracePt t="141642" x="6858000" y="3956050"/>
          <p14:tracePt t="141653" x="6858000" y="3983038"/>
          <p14:tracePt t="141680" x="6867525" y="4037013"/>
          <p14:tracePt t="141711" x="6867525" y="4108450"/>
          <p14:tracePt t="141744" x="6867525" y="4116388"/>
          <p14:tracePt t="141747" x="6858000" y="4152900"/>
          <p14:tracePt t="141778" x="6858000" y="4160838"/>
          <p14:tracePt t="141810" x="6867525" y="4160838"/>
          <p14:tracePt t="141905" x="6875463" y="4152900"/>
          <p14:tracePt t="141923" x="6884988" y="4152900"/>
          <p14:tracePt t="141935" x="6902450" y="4143375"/>
          <p14:tracePt t="141955" x="6919913" y="4125913"/>
          <p14:tracePt t="142014" x="6938963" y="4116388"/>
          <p14:tracePt t="142033" x="6946900" y="4116388"/>
          <p14:tracePt t="142046" x="6956425" y="4098925"/>
          <p14:tracePt t="142079" x="6983413" y="4081463"/>
          <p14:tracePt t="142094" x="7000875" y="4071938"/>
          <p14:tracePt t="142124" x="7018338" y="4062413"/>
          <p14:tracePt t="142145" x="7027863" y="4037013"/>
          <p14:tracePt t="142176" x="7045325" y="4027488"/>
          <p14:tracePt t="142190" x="7045325" y="4017963"/>
          <p14:tracePt t="142212" x="7054850" y="4017963"/>
          <p14:tracePt t="142243" x="7054850" y="4010025"/>
          <p14:tracePt t="142264" x="7062788" y="4010025"/>
          <p14:tracePt t="142298" x="7072313" y="4010025"/>
          <p14:tracePt t="142346" x="7072313" y="3990975"/>
          <p14:tracePt t="142364" x="7081838" y="3990975"/>
          <p14:tracePt t="142376" x="7089775" y="3973513"/>
          <p14:tracePt t="142458" x="7089775" y="3965575"/>
          <p14:tracePt t="142517" x="7099300" y="3965575"/>
          <p14:tracePt t="142535" x="7108825" y="3946525"/>
          <p14:tracePt t="142641" x="7126288" y="3938588"/>
          <p14:tracePt t="142708" x="7126288" y="3929063"/>
          <p14:tracePt t="142741" x="7134225" y="3929063"/>
          <p14:tracePt t="142753" x="7143750" y="3911600"/>
          <p14:tracePt t="142788" x="7143750" y="3902075"/>
          <p14:tracePt t="142820" x="7153275" y="3884613"/>
          <p14:tracePt t="142913" x="7161213" y="3875088"/>
          <p14:tracePt t="142962" x="7161213" y="3867150"/>
          <p14:tracePt t="142974" x="7161213" y="3813175"/>
          <p14:tracePt t="142993" x="7170738" y="3776663"/>
          <p14:tracePt t="143005" x="7170738" y="3714750"/>
          <p14:tracePt t="143024" x="7170738" y="3705225"/>
          <p14:tracePt t="143036" x="7170738" y="3687763"/>
          <p14:tracePt t="143056" x="7180263" y="3687763"/>
          <p14:tracePt t="143293" x="7180263" y="3697288"/>
          <p14:tracePt t="143607" x="7180263" y="3705225"/>
          <p14:tracePt t="143620" x="7170738" y="3714750"/>
          <p14:tracePt t="143683" x="7170738" y="3724275"/>
          <p14:tracePt t="143695" x="7170738" y="3732213"/>
          <p14:tracePt t="143758" x="7170738" y="3751263"/>
          <p14:tracePt t="143777" x="7170738" y="3759200"/>
          <p14:tracePt t="143788" x="7180263" y="3776663"/>
          <p14:tracePt t="143808" x="7188200" y="3786188"/>
          <p14:tracePt t="143819" x="7188200" y="3795713"/>
          <p14:tracePt t="143837" x="7205663" y="3822700"/>
          <p14:tracePt t="143857" x="7215188" y="3822700"/>
          <p14:tracePt t="143869" x="7232650" y="3840163"/>
          <p14:tracePt t="143887" x="7232650" y="3848100"/>
          <p14:tracePt t="143915" x="7242175" y="3848100"/>
          <p14:tracePt t="143945" x="7242175" y="3857625"/>
          <p14:tracePt t="143966" x="7251700" y="3857625"/>
          <p14:tracePt t="144090" x="7251700" y="3848100"/>
          <p14:tracePt t="144135" x="7251700" y="3822700"/>
          <p14:tracePt t="144155" x="7251700" y="3803650"/>
          <p14:tracePt t="144166" x="7251700" y="3768725"/>
          <p14:tracePt t="144186" x="7251700" y="3759200"/>
          <p14:tracePt t="144219" x="7242175" y="3751263"/>
          <p14:tracePt t="144291" x="7232650" y="3741738"/>
          <p14:tracePt t="144373" x="7224713" y="3741738"/>
          <p14:tracePt t="144545" x="7215188" y="3741738"/>
          <p14:tracePt t="144597" x="7205663" y="3741738"/>
          <p14:tracePt t="144753" x="7197725" y="3741738"/>
          <p14:tracePt t="144842" x="7188200" y="3741738"/>
          <p14:tracePt t="148074" x="7180263" y="3741738"/>
          <p14:tracePt t="148365" x="7170738" y="3741738"/>
          <p14:tracePt t="148382" x="7153275" y="3741738"/>
          <p14:tracePt t="148416" x="7143750" y="3741738"/>
          <p14:tracePt t="148428" x="7134225" y="3741738"/>
          <p14:tracePt t="148448" x="7116763" y="3741738"/>
          <p14:tracePt t="148459" x="7081838" y="3751263"/>
          <p14:tracePt t="148480" x="7062788" y="3751263"/>
          <p14:tracePt t="148492" x="7037388" y="3759200"/>
          <p14:tracePt t="148512" x="7018338" y="3759200"/>
          <p14:tracePt t="148523" x="6973888" y="3768725"/>
          <p14:tracePt t="148543" x="6946900" y="3768725"/>
          <p14:tracePt t="148554" x="6884988" y="3768725"/>
          <p14:tracePt t="148574" x="6858000" y="3776663"/>
          <p14:tracePt t="148586" x="6796088" y="3786188"/>
          <p14:tracePt t="148606" x="6769100" y="3786188"/>
          <p14:tracePt t="148617" x="6724650" y="3795713"/>
          <p14:tracePt t="148635" x="6697663" y="3795713"/>
          <p14:tracePt t="148649" x="6626225" y="3803650"/>
          <p14:tracePt t="148668" x="6608763" y="3803650"/>
          <p14:tracePt t="148682" x="6537325" y="3803650"/>
          <p14:tracePt t="148699" x="6510338" y="3803650"/>
          <p14:tracePt t="148716" x="6456363" y="3803650"/>
          <p14:tracePt t="148732" x="6429375" y="3803650"/>
          <p14:tracePt t="148749" x="6375400" y="3803650"/>
          <p14:tracePt t="148766" x="6340475" y="3803650"/>
          <p14:tracePt t="148786" x="6323013" y="3803650"/>
          <p14:tracePt t="148799" x="6323013" y="3795713"/>
          <p14:tracePt t="148816" x="6303963" y="3795713"/>
          <p14:tracePt t="148832" x="6276975" y="3795713"/>
          <p14:tracePt t="148853" x="6224588" y="3795713"/>
          <p14:tracePt t="148872" x="6205538" y="3795713"/>
          <p14:tracePt t="148884" x="6126163" y="3786188"/>
          <p14:tracePt t="148905" x="6072188" y="3776663"/>
          <p14:tracePt t="148917" x="6027738" y="3768725"/>
          <p14:tracePt t="148935" x="6000750" y="3768725"/>
          <p14:tracePt t="148950" x="5965825" y="3768725"/>
          <p14:tracePt t="148966" x="5956300" y="3768725"/>
          <p14:tracePt t="148983" x="5911850" y="3768725"/>
          <p14:tracePt t="149000" x="5884863" y="3768725"/>
          <p14:tracePt t="149016" x="5795963" y="3759200"/>
          <p14:tracePt t="149033" x="5768975" y="3751263"/>
          <p14:tracePt t="149050" x="5680075" y="3741738"/>
          <p14:tracePt t="149069" x="5608638" y="3724275"/>
          <p14:tracePt t="149100" x="5483225" y="3697288"/>
          <p14:tracePt t="149135" x="5402263" y="3687763"/>
          <p14:tracePt t="149153" x="5375275" y="3687763"/>
          <p14:tracePt t="149167" x="5330825" y="3687763"/>
          <p14:tracePt t="149185" x="5313363" y="3687763"/>
          <p14:tracePt t="149200" x="5259388" y="3687763"/>
          <p14:tracePt t="149217" x="5133975" y="3687763"/>
          <p14:tracePt t="149234" x="5072063" y="3679825"/>
          <p14:tracePt t="149250" x="4902200" y="3660775"/>
          <p14:tracePt t="149267" x="4867275" y="3652838"/>
          <p14:tracePt t="149284" x="4768850" y="3633788"/>
          <p14:tracePt t="149300" x="4724400" y="3633788"/>
          <p14:tracePt t="149317" x="4625975" y="3616325"/>
          <p14:tracePt t="149334" x="4589463" y="3616325"/>
          <p14:tracePt t="149351" x="4518025" y="3608388"/>
          <p14:tracePt t="149367" x="4491038" y="3608388"/>
          <p14:tracePt t="149384" x="4419600" y="3608388"/>
          <p14:tracePt t="149401" x="4375150" y="3608388"/>
          <p14:tracePt t="149417" x="4357688" y="3608388"/>
          <p14:tracePt t="149434" x="4276725" y="3608388"/>
          <p14:tracePt t="149451" x="4232275" y="3616325"/>
          <p14:tracePt t="149469" x="4205288" y="3616325"/>
          <p14:tracePt t="149485" x="4160838" y="3625850"/>
          <p14:tracePt t="149501" x="4152900" y="3633788"/>
          <p14:tracePt t="149518" x="4143375" y="3633788"/>
          <p14:tracePt t="149535" x="4143375" y="3643313"/>
          <p14:tracePt t="149610" x="4143375" y="3660775"/>
          <p14:tracePt t="149622" x="4152900" y="3687763"/>
          <p14:tracePt t="149641" x="4160838" y="3705225"/>
          <p14:tracePt t="149652" x="4170363" y="3724275"/>
          <p14:tracePt t="149689" x="4170363" y="3732213"/>
          <p14:tracePt t="149702" x="4179888" y="3751263"/>
          <p14:tracePt t="149731" x="4197350" y="3776663"/>
          <p14:tracePt t="149750" x="4205288" y="3795713"/>
          <p14:tracePt t="149783" x="4214813" y="3795713"/>
          <p14:tracePt t="149795" x="4214813" y="3803650"/>
          <p14:tracePt t="149815" x="4224338" y="3803650"/>
          <p14:tracePt t="149826" x="4251325" y="3830638"/>
          <p14:tracePt t="149846" x="4276725" y="3830638"/>
          <p14:tracePt t="149873" x="4286250" y="3830638"/>
          <p14:tracePt t="149892" x="4303713" y="3830638"/>
          <p14:tracePt t="149903" x="4330700" y="3830638"/>
          <p14:tracePt t="149924" x="4348163" y="3840163"/>
          <p14:tracePt t="149936" x="4394200" y="3840163"/>
          <p14:tracePt t="149954" x="4411663" y="3840163"/>
          <p14:tracePt t="149966" x="4446588" y="3840163"/>
          <p14:tracePt t="149986" x="4473575" y="3840163"/>
          <p14:tracePt t="149998" x="4491038" y="3840163"/>
          <p14:tracePt t="150016" x="4545013" y="3840163"/>
          <p14:tracePt t="150036" x="4562475" y="3840163"/>
          <p14:tracePt t="150048" x="4581525" y="3840163"/>
          <p14:tracePt t="150060" x="4643438" y="3840163"/>
          <p14:tracePt t="150080" x="4670425" y="3840163"/>
          <p14:tracePt t="150091" x="4714875" y="3840163"/>
          <p14:tracePt t="150113" x="4732338" y="3840163"/>
          <p14:tracePt t="150125" x="4776788" y="3840163"/>
          <p14:tracePt t="150144" x="4803775" y="3830638"/>
          <p14:tracePt t="150157" x="4840288" y="3830638"/>
          <p14:tracePt t="150174" x="4875213" y="3822700"/>
          <p14:tracePt t="150187" x="4894263" y="3822700"/>
          <p14:tracePt t="150206" x="4911725" y="3822700"/>
          <p14:tracePt t="150220" x="4956175" y="3813175"/>
          <p14:tracePt t="150237" x="4973638" y="3813175"/>
          <p14:tracePt t="150253" x="5000625" y="3803650"/>
          <p14:tracePt t="150270" x="5018088" y="3803650"/>
          <p14:tracePt t="150287" x="5054600" y="3803650"/>
          <p14:tracePt t="150304" x="5072063" y="3803650"/>
          <p14:tracePt t="150320" x="5089525" y="3803650"/>
          <p14:tracePt t="150355" x="5116513" y="3803650"/>
          <p14:tracePt t="150381" x="5133975" y="3803650"/>
          <p14:tracePt t="150393" x="5160963" y="3803650"/>
          <p14:tracePt t="150412" x="5170488" y="3803650"/>
          <p14:tracePt t="150425" x="5205413" y="3803650"/>
          <p14:tracePt t="150443" x="5214938" y="3803650"/>
          <p14:tracePt t="150456" x="5251450" y="3803650"/>
          <p14:tracePt t="150474" x="5259388" y="3803650"/>
          <p14:tracePt t="150487" x="5268913" y="3803650"/>
          <p14:tracePt t="150505" x="5276850" y="3803650"/>
          <p14:tracePt t="150516" x="5303838" y="3803650"/>
          <p14:tracePt t="150534" x="5330825" y="3803650"/>
          <p14:tracePt t="150559" x="5348288" y="3803650"/>
          <p14:tracePt t="150581" x="5375275" y="3803650"/>
          <p14:tracePt t="150601" x="5384800" y="3803650"/>
          <p14:tracePt t="150615" x="5419725" y="3803650"/>
          <p14:tracePt t="150634" x="5429250" y="3803650"/>
          <p14:tracePt t="150646" x="5483225" y="3803650"/>
          <p14:tracePt t="150665" x="5491163" y="3803650"/>
          <p14:tracePt t="150675" x="5527675" y="3803650"/>
          <p14:tracePt t="150694" x="5537200" y="3803650"/>
          <p14:tracePt t="150706" x="5554663" y="3803650"/>
          <p14:tracePt t="150726" x="5572125" y="3803650"/>
          <p14:tracePt t="150738" x="5616575" y="3803650"/>
          <p14:tracePt t="150758" x="5626100" y="3803650"/>
          <p14:tracePt t="150772" x="5670550" y="3803650"/>
          <p14:tracePt t="150789" x="5705475" y="3803650"/>
          <p14:tracePt t="150814" x="5732463" y="3803650"/>
          <p14:tracePt t="150834" x="5759450" y="3803650"/>
          <p14:tracePt t="150853" x="5776913" y="3803650"/>
          <p14:tracePt t="150865" x="5786438" y="3803650"/>
          <p14:tracePt t="150886" x="5795963" y="3803650"/>
          <p14:tracePt t="150896" x="5803900" y="3803650"/>
          <p14:tracePt t="150909" x="5813425" y="3803650"/>
          <p14:tracePt t="150996" x="5822950" y="3803650"/>
          <p14:tracePt t="151087" x="5830888" y="3803650"/>
          <p14:tracePt t="151622" x="5830888" y="3813175"/>
          <p14:tracePt t="151729" x="5840413" y="3813175"/>
          <p14:tracePt t="171076" x="5830888" y="3813175"/>
          <p14:tracePt t="171746" x="5822950" y="3813175"/>
          <p14:tracePt t="172014" x="5813425" y="3813175"/>
          <p14:tracePt t="172024" x="5786438" y="3803650"/>
          <p14:tracePt t="172045" x="5776913" y="3803650"/>
          <p14:tracePt t="172056" x="5732463" y="3803650"/>
          <p14:tracePt t="172077" x="5688013" y="3813175"/>
          <p14:tracePt t="172088" x="5581650" y="3822700"/>
          <p14:tracePt t="172108" x="5554663" y="3822700"/>
          <p14:tracePt t="172120" x="5483225" y="3830638"/>
          <p14:tracePt t="172139" x="5411788" y="3830638"/>
          <p14:tracePt t="172153" x="5187950" y="3830638"/>
          <p14:tracePt t="172171" x="5126038" y="3822700"/>
          <p14:tracePt t="172186" x="5010150" y="3822700"/>
          <p14:tracePt t="172203" x="4973638" y="3822700"/>
          <p14:tracePt t="172220" x="4884738" y="3822700"/>
          <p14:tracePt t="172236" x="4830763" y="3830638"/>
          <p14:tracePt t="172253" x="4751388" y="3848100"/>
          <p14:tracePt t="172270" x="4741863" y="3857625"/>
          <p14:tracePt t="172286" x="4670425" y="3857625"/>
          <p14:tracePt t="172303" x="4643438" y="3867150"/>
          <p14:tracePt t="172320" x="4581525" y="3884613"/>
          <p14:tracePt t="172337" x="4510088" y="3919538"/>
          <p14:tracePt t="172353" x="4491038" y="3919538"/>
          <p14:tracePt t="172370" x="4411663" y="3956050"/>
          <p14:tracePt t="172387" x="4384675" y="3965575"/>
          <p14:tracePt t="172407" x="4367213" y="3965575"/>
          <p14:tracePt t="172420" x="4322763" y="3973513"/>
          <p14:tracePt t="172437" x="4286250" y="3983038"/>
          <p14:tracePt t="172457" x="4241800" y="3983038"/>
          <p14:tracePt t="172471" x="4224338" y="3983038"/>
          <p14:tracePt t="172495" x="4170363" y="3973513"/>
          <p14:tracePt t="172515" x="4133850" y="3956050"/>
          <p14:tracePt t="172533" x="4081463" y="3938588"/>
          <p14:tracePt t="172561" x="4054475" y="3938588"/>
          <p14:tracePt t="172579" x="4027488" y="3938588"/>
          <p14:tracePt t="172591" x="3983038" y="3919538"/>
          <p14:tracePt t="172611" x="3965575" y="3911600"/>
          <p14:tracePt t="172637" x="3956050" y="3911600"/>
          <p14:tracePt t="172670" x="3946525" y="3902075"/>
          <p14:tracePt t="173116" x="3938588" y="3894138"/>
          <p14:tracePt t="173207" x="3929063" y="3894138"/>
          <p14:tracePt t="173218" x="3919538" y="3894138"/>
          <p14:tracePt t="173237" x="3902075" y="3884613"/>
          <p14:tracePt t="173257" x="3884613" y="3884613"/>
          <p14:tracePt t="173269" x="3875088" y="3884613"/>
          <p14:tracePt t="173308" x="3867150" y="3884613"/>
          <p14:tracePt t="173333" x="3848100" y="3884613"/>
          <p14:tracePt t="173361" x="3822700" y="3884613"/>
          <p14:tracePt t="173379" x="3813175" y="3875088"/>
          <p14:tracePt t="173391" x="3786188" y="3867150"/>
          <p14:tracePt t="173409" x="3776663" y="3867150"/>
          <p14:tracePt t="173428" x="3768725" y="3867150"/>
          <p14:tracePt t="173440" x="3759200" y="3867150"/>
          <p14:tracePt t="173459" x="3741738" y="3857625"/>
          <p14:tracePt t="173471" x="3732213" y="3857625"/>
          <p14:tracePt t="173491" x="3724275" y="3857625"/>
          <p14:tracePt t="173503" x="3705225" y="3848100"/>
          <p14:tracePt t="173523" x="3687763" y="3840163"/>
          <p14:tracePt t="173533" x="3670300" y="3840163"/>
          <p14:tracePt t="173564" x="3670300" y="3830638"/>
          <p14:tracePt t="173583" x="3660775" y="3830638"/>
          <p14:tracePt t="173596" x="3652838" y="3822700"/>
          <p14:tracePt t="173628" x="3643313" y="3822700"/>
          <p14:tracePt t="173647" x="3633788" y="3822700"/>
          <p14:tracePt t="173677" x="3625850" y="3822700"/>
          <p14:tracePt t="173722" x="3625850" y="3813175"/>
          <p14:tracePt t="173755" x="3616325" y="3803650"/>
          <p14:tracePt t="174077" x="3608388" y="3795713"/>
          <p14:tracePt t="174101" x="3608388" y="3786188"/>
          <p14:tracePt t="174120" x="3598863" y="3776663"/>
          <p14:tracePt t="174134" x="3598863" y="3768725"/>
          <p14:tracePt t="174272" x="3589338" y="3768725"/>
          <p14:tracePt t="174372" x="3589338" y="3759200"/>
          <p14:tracePt t="174636" x="3581400" y="3759200"/>
          <p14:tracePt t="174720" x="3589338" y="3759200"/>
          <p14:tracePt t="174797" x="3608388" y="3759200"/>
          <p14:tracePt t="174811" x="3616325" y="3759200"/>
          <p14:tracePt t="174822" x="3625850" y="3759200"/>
          <p14:tracePt t="174841" x="3660775" y="3751263"/>
          <p14:tracePt t="174867" x="3697288" y="3751263"/>
          <p14:tracePt t="174879" x="3724275" y="3751263"/>
          <p14:tracePt t="174891" x="3768725" y="3751263"/>
          <p14:tracePt t="174903" x="3840163" y="3741738"/>
          <p14:tracePt t="174923" x="3875088" y="3741738"/>
          <p14:tracePt t="174935" x="4000500" y="3732213"/>
          <p14:tracePt t="174955" x="4062413" y="3732213"/>
          <p14:tracePt t="174966" x="4268788" y="3741738"/>
          <p14:tracePt t="174984" x="4330700" y="3751263"/>
          <p14:tracePt t="174997" x="4465638" y="3751263"/>
          <p14:tracePt t="175015" x="4491038" y="3751263"/>
          <p14:tracePt t="175028" x="4589463" y="3751263"/>
          <p14:tracePt t="175048" x="4633913" y="3751263"/>
          <p14:tracePt t="175062" x="4724400" y="3751263"/>
          <p14:tracePt t="175079" x="4759325" y="3751263"/>
          <p14:tracePt t="175096" x="4848225" y="3741738"/>
          <p14:tracePt t="175112" x="4884738" y="3741738"/>
          <p14:tracePt t="175128" x="4946650" y="3732213"/>
          <p14:tracePt t="175145" x="4965700" y="3732213"/>
          <p14:tracePt t="175162" x="5010150" y="3732213"/>
          <p14:tracePt t="175179" x="5037138" y="3732213"/>
          <p14:tracePt t="175200" x="5045075" y="3724275"/>
          <p14:tracePt t="175653" x="5045075" y="3714750"/>
          <p14:tracePt t="175664" x="5045075" y="3705225"/>
          <p14:tracePt t="175677" x="5045075" y="3687763"/>
          <p14:tracePt t="175725" x="5045075" y="3679825"/>
          <p14:tracePt t="175783" x="5045075" y="3660775"/>
          <p14:tracePt t="175802" x="5045075" y="3652838"/>
          <p14:tracePt t="175814" x="5045075" y="3625850"/>
          <p14:tracePt t="175834" x="5045075" y="3616325"/>
          <p14:tracePt t="175847" x="5045075" y="3589338"/>
          <p14:tracePt t="175865" x="5045075" y="3581400"/>
          <p14:tracePt t="175896" x="5045075" y="3562350"/>
          <p14:tracePt t="175907" x="5045075" y="3536950"/>
          <p14:tracePt t="175927" x="5045075" y="3527425"/>
          <p14:tracePt t="175953" x="5045075" y="3517900"/>
          <p14:tracePt t="176162" x="5045075" y="3509963"/>
          <p14:tracePt t="176222" x="5045075" y="3500438"/>
          <p14:tracePt t="176286" x="5045075" y="3490913"/>
          <p14:tracePt t="176318" x="5037138" y="3482975"/>
          <p14:tracePt t="176438" x="5037138" y="3473450"/>
          <p14:tracePt t="176490" x="5037138" y="3465513"/>
          <p14:tracePt t="176522" x="5037138" y="3455988"/>
          <p14:tracePt t="176568" x="5037138" y="3446463"/>
          <p14:tracePt t="176645" x="5037138" y="3438525"/>
          <p14:tracePt t="176849" x="5037138" y="3429000"/>
          <p14:tracePt t="176868" x="5037138" y="3419475"/>
          <p14:tracePt t="176927" x="5037138" y="3411538"/>
          <p14:tracePt t="177767" x="5000625" y="3411538"/>
          <p14:tracePt t="177802" x="4973638" y="3411538"/>
          <p14:tracePt t="177811" x="4911725" y="3429000"/>
          <p14:tracePt t="177832" x="4867275" y="3438525"/>
          <p14:tracePt t="177844" x="4848225" y="3438525"/>
          <p14:tracePt t="177856" x="4768850" y="3455988"/>
          <p14:tracePt t="177875" x="4714875" y="3473450"/>
          <p14:tracePt t="177888" x="4518025" y="3536950"/>
          <p14:tracePt t="177907" x="4429125" y="3554413"/>
          <p14:tracePt t="177922" x="4232275" y="3608388"/>
          <p14:tracePt t="177938" x="4170363" y="3625850"/>
          <p14:tracePt t="177957" x="4027488" y="3660775"/>
          <p14:tracePt t="177970" x="3919538" y="3687763"/>
          <p14:tracePt t="177987" x="3894138" y="3697288"/>
          <p14:tracePt t="178015" x="3714750" y="3714750"/>
          <p14:tracePt t="178033" x="3633788" y="3724275"/>
          <p14:tracePt t="178045" x="3509963" y="3741738"/>
          <p14:tracePt t="178065" x="3490913" y="3741738"/>
          <p14:tracePt t="178076" x="3429000" y="3741738"/>
          <p14:tracePt t="178095" x="3394075" y="3741738"/>
          <p14:tracePt t="178107" x="3367088" y="3741738"/>
          <p14:tracePt t="178125" x="3330575" y="3741738"/>
          <p14:tracePt t="178143" x="3322638" y="3741738"/>
          <p14:tracePt t="178172" x="3330575" y="3741738"/>
          <p14:tracePt t="178313" x="3438525" y="3714750"/>
          <p14:tracePt t="178332" x="3536950" y="3687763"/>
          <p14:tracePt t="178344" x="3803650" y="3633788"/>
          <p14:tracePt t="178364" x="3894138" y="3625850"/>
          <p14:tracePt t="178374" x="4089400" y="3589338"/>
          <p14:tracePt t="178393" x="4152900" y="3581400"/>
          <p14:tracePt t="178406" x="4322763" y="3544888"/>
          <p14:tracePt t="178424" x="4402138" y="3536950"/>
          <p14:tracePt t="178438" x="4537075" y="3517900"/>
          <p14:tracePt t="178457" x="4589463" y="3509963"/>
          <p14:tracePt t="178472" x="4616450" y="3500438"/>
          <p14:tracePt t="178490" x="4633913" y="3500438"/>
          <p14:tracePt t="178505" x="4652963" y="3500438"/>
          <p14:tracePt t="178522" x="4670425" y="3500438"/>
          <p14:tracePt t="178539" x="4679950" y="3500438"/>
          <p14:tracePt t="178558" x="4697413" y="3500438"/>
          <p14:tracePt t="178572" x="4751388" y="3500438"/>
          <p14:tracePt t="178589" x="4759325" y="3500438"/>
          <p14:tracePt t="178606" x="4840288" y="3517900"/>
          <p14:tracePt t="178622" x="4857750" y="3517900"/>
          <p14:tracePt t="178639" x="4884738" y="3517900"/>
          <p14:tracePt t="178655" x="4902200" y="3517900"/>
          <p14:tracePt t="178783" x="4902200" y="3509963"/>
          <p14:tracePt t="178809" x="4919663" y="3500438"/>
          <p14:tracePt t="178835" x="4929188" y="3500438"/>
          <p14:tracePt t="178883" x="4929188" y="3490913"/>
          <p14:tracePt t="178991" x="4946650" y="3490913"/>
          <p14:tracePt t="179181" x="4946650" y="3482975"/>
          <p14:tracePt t="179223" x="4956175" y="3473450"/>
          <p14:tracePt t="179307" x="4965700" y="3473450"/>
          <p14:tracePt t="179382" x="4965700" y="3465513"/>
          <p14:tracePt t="179480" x="4973638" y="3465513"/>
          <p14:tracePt t="179556" x="4973638" y="3455988"/>
          <p14:tracePt t="179869" x="4983163" y="3455988"/>
          <p14:tracePt t="180824" x="4983163" y="3446463"/>
          <p14:tracePt t="181117" x="4983163" y="3438525"/>
          <p14:tracePt t="182574" x="4991100" y="3438525"/>
          <p14:tracePt t="183574" x="4983163" y="3438525"/>
          <p14:tracePt t="183628" x="4973638" y="3438525"/>
          <p14:tracePt t="183647" x="4965700" y="3438525"/>
          <p14:tracePt t="183660" x="4938713" y="3455988"/>
          <p14:tracePt t="183678" x="4919663" y="3455988"/>
          <p14:tracePt t="183704" x="4830763" y="3482975"/>
          <p14:tracePt t="183737" x="4776788" y="3509963"/>
          <p14:tracePt t="183742" x="4741863" y="3527425"/>
          <p14:tracePt t="183771" x="4625975" y="3571875"/>
          <p14:tracePt t="183805" x="4608513" y="3589338"/>
          <p14:tracePt t="183816" x="4545013" y="3608388"/>
          <p14:tracePt t="183838" x="4483100" y="3633788"/>
          <p14:tracePt t="183870" x="4456113" y="3652838"/>
          <p14:tracePt t="183878" x="4411663" y="3679825"/>
          <p14:tracePt t="183905" x="4330700" y="3705225"/>
          <p14:tracePt t="183937" x="4303713" y="3714750"/>
          <p14:tracePt t="183942" x="4251325" y="3741738"/>
          <p14:tracePt t="183972" x="4098925" y="3803650"/>
          <p14:tracePt t="184005" x="3956050" y="3857625"/>
          <p14:tracePt t="184038" x="3929063" y="3857625"/>
          <p14:tracePt t="184050" x="3795713" y="3911600"/>
          <p14:tracePt t="184083" x="3687763" y="3938588"/>
          <p14:tracePt t="184105" x="3517900" y="3973513"/>
          <p14:tracePt t="184136" x="3419475" y="4000500"/>
          <p14:tracePt t="184168" x="3402013" y="4010025"/>
          <p14:tracePt t="184175" x="3384550" y="4017963"/>
          <p14:tracePt t="184208" x="3330575" y="4037013"/>
          <p14:tracePt t="184240" x="3303588" y="4037013"/>
          <p14:tracePt t="184273" x="3214688" y="4017963"/>
          <p14:tracePt t="184306" x="3197225" y="4010025"/>
          <p14:tracePt t="184321" x="3133725" y="3965575"/>
          <p14:tracePt t="184354" x="3116263" y="3965575"/>
          <p14:tracePt t="184380" x="3071813" y="3938588"/>
          <p14:tracePt t="184412" x="3054350" y="3929063"/>
          <p14:tracePt t="184440" x="3027363" y="3919538"/>
          <p14:tracePt t="184472" x="3000375" y="3902075"/>
          <p14:tracePt t="184505" x="2973388" y="3884613"/>
          <p14:tracePt t="184510" x="2919413" y="3848100"/>
          <p14:tracePt t="184543" x="2884488" y="3822700"/>
          <p14:tracePt t="184577" x="2874963" y="3822700"/>
          <p14:tracePt t="184607" x="2847975" y="3813175"/>
          <p14:tracePt t="184639" x="2840038" y="3813175"/>
          <p14:tracePt t="184666" x="2830513" y="3813175"/>
          <p14:tracePt t="184789" x="2830513" y="3803650"/>
          <p14:tracePt t="184808" x="2840038" y="3803650"/>
          <p14:tracePt t="184960" x="2847975" y="3803650"/>
          <p14:tracePt t="184979" x="2857500" y="3803650"/>
          <p14:tracePt t="185013" x="2867025" y="3795713"/>
          <p14:tracePt t="185062" x="2874963" y="3795713"/>
          <p14:tracePt t="185075" x="2884488" y="3795713"/>
          <p14:tracePt t="185093" x="2894013" y="3795713"/>
          <p14:tracePt t="185108" x="2911475" y="3795713"/>
          <p14:tracePt t="185173" x="2919413" y="3795713"/>
          <p14:tracePt t="185279" x="2928938" y="3795713"/>
          <p14:tracePt t="185386" x="2938463" y="3795713"/>
          <p14:tracePt t="185434" x="2938463" y="3786188"/>
          <p14:tracePt t="185481" x="2946400" y="3786188"/>
          <p14:tracePt t="185499" x="2955925" y="3786188"/>
          <p14:tracePt t="185562" x="2965450" y="3786188"/>
          <p14:tracePt t="185577" x="2990850" y="3776663"/>
          <p14:tracePt t="185594" x="3009900" y="3776663"/>
          <p14:tracePt t="185610" x="3062288" y="3768725"/>
          <p14:tracePt t="185642" x="3098800" y="3768725"/>
          <p14:tracePt t="185656" x="3108325" y="3768725"/>
          <p14:tracePt t="185677" x="3187700" y="3751263"/>
          <p14:tracePt t="185709" x="3232150" y="3751263"/>
          <p14:tracePt t="185720" x="3259138" y="3741738"/>
          <p14:tracePt t="185744" x="3375025" y="3724275"/>
          <p14:tracePt t="185776" x="3402013" y="3724275"/>
          <p14:tracePt t="185780" x="3455988" y="3705225"/>
          <p14:tracePt t="185810" x="3616325" y="3670300"/>
          <p14:tracePt t="185844" x="3705225" y="3652838"/>
          <p14:tracePt t="185862" x="3732213" y="3652838"/>
          <p14:tracePt t="185877" x="3857625" y="3633788"/>
          <p14:tracePt t="185910" x="3990975" y="3633788"/>
          <p14:tracePt t="185924" x="4027488" y="3633788"/>
          <p14:tracePt t="185944" x="4108450" y="3633788"/>
          <p14:tracePt t="185976" x="4160838" y="3633788"/>
          <p14:tracePt t="185986" x="4179888" y="3625850"/>
          <p14:tracePt t="186011" x="4367213" y="3625850"/>
          <p14:tracePt t="186043" x="4384675" y="3616325"/>
          <p14:tracePt t="186049" x="4465638" y="3616325"/>
          <p14:tracePt t="186078" x="4598988" y="3589338"/>
          <p14:tracePt t="186112" x="4660900" y="3581400"/>
          <p14:tracePt t="186133" x="4687888" y="3581400"/>
          <p14:tracePt t="186145" x="4705350" y="3571875"/>
          <p14:tracePt t="186178" x="4714875" y="3571875"/>
          <p14:tracePt t="186191" x="4714875" y="3562350"/>
          <p14:tracePt t="186212" x="4724400" y="3562350"/>
          <p14:tracePt t="186244" x="4732338" y="3562350"/>
          <p14:tracePt t="186255" x="4751388" y="3554413"/>
          <p14:tracePt t="186284" x="4768850" y="3544888"/>
          <p14:tracePt t="186315" x="4795838" y="3536950"/>
          <p14:tracePt t="186345" x="4803775" y="3517900"/>
          <p14:tracePt t="186379" x="4813300" y="3517900"/>
          <p14:tracePt t="186491" x="4822825" y="3509963"/>
          <p14:tracePt t="186582" x="4822825" y="3500438"/>
          <p14:tracePt t="186629" x="4822825" y="3490913"/>
          <p14:tracePt t="187358" x="4830763" y="3482975"/>
          <p14:tracePt t="187917" x="4840288" y="3482975"/>
          <p14:tracePt t="187948" x="4857750" y="3482975"/>
          <p14:tracePt t="187967" x="4867275" y="3482975"/>
          <p14:tracePt t="187984" x="4902200" y="3482975"/>
          <p14:tracePt t="188016" x="4956175" y="3482975"/>
          <p14:tracePt t="188019" x="5045075" y="3490913"/>
          <p14:tracePt t="188051" x="5241925" y="3517900"/>
          <p14:tracePt t="188083" x="5286375" y="3536950"/>
          <p14:tracePt t="188091" x="5446713" y="3571875"/>
          <p14:tracePt t="188117" x="5554663" y="3598863"/>
          <p14:tracePt t="188149" x="5653088" y="3625850"/>
          <p14:tracePt t="188154" x="5776913" y="3660775"/>
          <p14:tracePt t="188186" x="5894388" y="3697288"/>
          <p14:tracePt t="188218" x="6037263" y="3714750"/>
          <p14:tracePt t="188253" x="6072188" y="3724275"/>
          <p14:tracePt t="188263" x="6188075" y="3741738"/>
          <p14:tracePt t="188284" x="6323013" y="3786188"/>
          <p14:tracePt t="188317" x="6367463" y="3786188"/>
          <p14:tracePt t="188357" x="6402388" y="3795713"/>
          <p14:tracePt t="188375" x="6419850" y="3795713"/>
          <p14:tracePt t="188388" x="6429375" y="3795713"/>
          <p14:tracePt t="188813" x="6438900" y="3795713"/>
          <p14:tracePt t="189149" x="6446838" y="3795713"/>
          <p14:tracePt t="189363" x="6456363" y="3795713"/>
          <p14:tracePt t="189727" x="6456363" y="3786188"/>
          <p14:tracePt t="189778" x="6465888" y="3786188"/>
          <p14:tracePt t="190260" x="6465888" y="3795713"/>
          <p14:tracePt t="190501" x="6473825" y="3795713"/>
          <p14:tracePt t="190844" x="6483350" y="3795713"/>
          <p14:tracePt t="246575" x="6473825" y="3786188"/>
          <p14:tracePt t="247221" x="6465888" y="3776663"/>
          <p14:tracePt t="247318" x="6446838" y="3768725"/>
          <p14:tracePt t="247330" x="6411913" y="3741738"/>
          <p14:tracePt t="247349" x="6402388" y="3724275"/>
          <p14:tracePt t="247361" x="6367463" y="3705225"/>
          <p14:tracePt t="247379" x="6357938" y="3687763"/>
          <p14:tracePt t="247392" x="6323013" y="3652838"/>
          <p14:tracePt t="247412" x="6313488" y="3633788"/>
          <p14:tracePt t="247423" x="6303963" y="3625850"/>
          <p14:tracePt t="247442" x="6296025" y="3616325"/>
          <p14:tracePt t="247453" x="6296025" y="3608388"/>
          <p14:tracePt t="247537" x="6286500" y="3608388"/>
          <p14:tracePt t="247568" x="6276975" y="3608388"/>
          <p14:tracePt t="247979" x="6269038" y="3608388"/>
          <p14:tracePt t="248004" x="6251575" y="3608388"/>
          <p14:tracePt t="248024" x="6232525" y="3608388"/>
          <p14:tracePt t="248055" x="6188075" y="3608388"/>
          <p14:tracePt t="248074" x="6161088" y="3608388"/>
          <p14:tracePt t="248085" x="6108700" y="3608388"/>
          <p14:tracePt t="248106" x="6081713" y="3608388"/>
          <p14:tracePt t="248117" x="6037263" y="3608388"/>
          <p14:tracePt t="248135" x="6000750" y="3608388"/>
          <p14:tracePt t="248149" x="5938838" y="3608388"/>
          <p14:tracePt t="248167" x="5911850" y="3608388"/>
          <p14:tracePt t="248179" x="5867400" y="3598863"/>
          <p14:tracePt t="248198" x="5840413" y="3598863"/>
          <p14:tracePt t="248211" x="5786438" y="3598863"/>
          <p14:tracePt t="248229" x="5759450" y="3598863"/>
          <p14:tracePt t="248240" x="5724525" y="3616325"/>
          <p14:tracePt t="248259" x="5715000" y="3625850"/>
          <p14:tracePt t="248271" x="5688013" y="3633788"/>
          <p14:tracePt t="248290" x="5653088" y="3633788"/>
          <p14:tracePt t="248309" x="5653088" y="3643313"/>
          <p14:tracePt t="248383" x="5643563" y="3643313"/>
          <p14:tracePt t="248415" x="5643563" y="3652838"/>
          <p14:tracePt t="248465" x="5634038" y="3652838"/>
          <p14:tracePt t="274574" x="5634038" y="3670300"/>
          <p14:tracePt t="275476" x="5634038" y="3679825"/>
          <p14:tracePt t="275488" x="5643563" y="3679825"/>
          <p14:tracePt t="275514" x="5653088" y="3697288"/>
          <p14:tracePt t="275546" x="5661025" y="3705225"/>
          <p14:tracePt t="275554" x="5670550" y="3705225"/>
          <p14:tracePt t="275581" x="5724525" y="3741738"/>
          <p14:tracePt t="275614" x="5759450" y="3741738"/>
          <p14:tracePt t="275617" x="5830888" y="3759200"/>
          <p14:tracePt t="275648" x="5965825" y="3776663"/>
          <p14:tracePt t="275680" x="6027738" y="3776663"/>
          <p14:tracePt t="275690" x="6134100" y="3786188"/>
          <p14:tracePt t="275714" x="6367463" y="3786188"/>
          <p14:tracePt t="275747" x="6554788" y="3786188"/>
          <p14:tracePt t="275759" x="6626225" y="3776663"/>
          <p14:tracePt t="275781" x="6867525" y="3751263"/>
          <p14:tracePt t="275815" x="7018338" y="3741738"/>
          <p14:tracePt t="275822" x="7099300" y="3732213"/>
          <p14:tracePt t="275848" x="7348538" y="3697288"/>
          <p14:tracePt t="275882" x="7429500" y="3660775"/>
          <p14:tracePt t="275901" x="7483475" y="3643313"/>
          <p14:tracePt t="275915" x="7715250" y="3554413"/>
          <p14:tracePt t="275947" x="7848600" y="3473450"/>
          <p14:tracePt t="275965" x="7902575" y="3438525"/>
          <p14:tracePt t="275982" x="7974013" y="3375025"/>
          <p14:tracePt t="276014" x="8027988" y="3322638"/>
          <p14:tracePt t="276027" x="8045450" y="3295650"/>
          <p14:tracePt t="276049" x="8126413" y="3187700"/>
          <p14:tracePt t="276081" x="8197850" y="3116263"/>
          <p14:tracePt t="276089" x="8224838" y="3098800"/>
          <p14:tracePt t="276115" x="8304213" y="3017838"/>
          <p14:tracePt t="276147" x="8340725" y="2982913"/>
          <p14:tracePt t="276152" x="8402638" y="2928938"/>
          <p14:tracePt t="276183" x="8429625" y="2901950"/>
          <p14:tracePt t="276216" x="8474075" y="2857500"/>
          <p14:tracePt t="276228" x="8491538" y="2840038"/>
          <p14:tracePt t="276249" x="8537575" y="2803525"/>
          <p14:tracePt t="276281" x="8572500" y="2759075"/>
          <p14:tracePt t="276294" x="8589963" y="2741613"/>
          <p14:tracePt t="276316" x="8653463" y="2687638"/>
          <p14:tracePt t="276348" x="8688388" y="2652713"/>
          <p14:tracePt t="276356" x="8715375" y="2625725"/>
          <p14:tracePt t="276383" x="8759825" y="2589213"/>
          <p14:tracePt t="276414" x="8777288" y="2562225"/>
          <p14:tracePt t="276419" x="8786813" y="2562225"/>
          <p14:tracePt t="276450" x="8786813" y="2554288"/>
          <p14:tracePt t="276482" x="8796338" y="2554288"/>
          <p14:tracePt t="276541" x="8796338" y="2544763"/>
          <p14:tracePt t="276822" x="8796338" y="2536825"/>
        </p14:tracePtLst>
      </p14:laserTraceLst>
    </p:ext>
  </p:extLs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Action vs. Command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2514600"/>
            <a:ext cx="8428036" cy="2514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Thread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thread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Thread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                 (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AShuttleAnimationCommand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                 (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5, 100));</a:t>
            </a:r>
          </a:p>
          <a:p>
            <a:r>
              <a:rPr lang="en-US" i="1" dirty="0" smtClean="0">
                <a:solidFill>
                  <a:srgbClr val="0000C0"/>
                </a:solidFill>
                <a:latin typeface="Consolas"/>
              </a:rPr>
              <a:t>  </a:t>
            </a:r>
            <a:r>
              <a:rPr lang="en-US" i="1" dirty="0" err="1" smtClean="0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++;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thread.setName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i="1" dirty="0" smtClean="0">
                <a:solidFill>
                  <a:srgbClr val="0000C0"/>
                </a:solidFill>
                <a:latin typeface="Consolas"/>
              </a:rPr>
              <a:t>SHUTTLE_THREAD_NAME</a:t>
            </a:r>
            <a:r>
              <a:rPr lang="en-US" i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 </a:t>
            </a:r>
            <a:r>
              <a:rPr lang="en-US" i="1" dirty="0">
                <a:solidFill>
                  <a:srgbClr val="2A00FF"/>
                </a:solidFill>
                <a:latin typeface="Consolas"/>
              </a:rPr>
              <a:t>" "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en-US" i="1" dirty="0" err="1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thread.start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228601" y="838200"/>
            <a:ext cx="8428036" cy="1524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demoShuttleAnimation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) 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aShuttleAnimator.animateFromOrigin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, 5, 100);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20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61258" y="5903679"/>
            <a:ext cx="8305799" cy="95432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The constructor of the command object checks that the </a:t>
            </a:r>
            <a:r>
              <a:rPr lang="en-US" dirty="0" smtClean="0"/>
              <a:t>target </a:t>
            </a:r>
            <a:r>
              <a:rPr lang="en-US" dirty="0" smtClean="0"/>
              <a:t>and parameters are compatible </a:t>
            </a:r>
            <a:r>
              <a:rPr lang="en-US" dirty="0" smtClean="0"/>
              <a:t> with its action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895600" y="3352801"/>
            <a:ext cx="4800600" cy="6096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63236" y="4836880"/>
            <a:ext cx="8305799" cy="95432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Bundle the target object and the three </a:t>
            </a:r>
            <a:r>
              <a:rPr lang="en-US" dirty="0" smtClean="0"/>
              <a:t>arguments into a single command </a:t>
            </a:r>
            <a:r>
              <a:rPr lang="en-US" dirty="0" smtClean="0"/>
              <a:t>object associated with some action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24739323"/>
      </p:ext>
    </p:extLst>
  </p:cSld>
  <p:clrMapOvr>
    <a:masterClrMapping/>
  </p:clrMapOvr>
  <p:transition advTm="1038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10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063" x="8804275" y="2527300"/>
          <p14:tracePt t="1755" x="8813800" y="2527300"/>
          <p14:tracePt t="1775" x="8823325" y="2517775"/>
          <p14:tracePt t="1785" x="8867775" y="2500313"/>
          <p14:tracePt t="1805" x="8875713" y="2490788"/>
          <p14:tracePt t="1815" x="8885238" y="2490788"/>
          <p14:tracePt t="1834" x="8875713" y="2490788"/>
          <p14:tracePt t="2335" x="8867775" y="2482850"/>
          <p14:tracePt t="2461" x="8867775" y="2473325"/>
          <p14:tracePt t="2481" x="8867775" y="2465388"/>
          <p14:tracePt t="2493" x="8858250" y="2455863"/>
          <p14:tracePt t="2510" x="8858250" y="2446338"/>
          <p14:tracePt t="2522" x="8848725" y="2428875"/>
          <p14:tracePt t="2542" x="8831263" y="2411413"/>
          <p14:tracePt t="2559" x="8823325" y="2393950"/>
          <p14:tracePt t="2571" x="8804275" y="2347913"/>
          <p14:tracePt t="2590" x="8786813" y="2339975"/>
          <p14:tracePt t="2602" x="8759825" y="2286000"/>
          <p14:tracePt t="2622" x="8759825" y="2268538"/>
          <p14:tracePt t="2633" x="8732838" y="2251075"/>
          <p14:tracePt t="2653" x="8732838" y="2224088"/>
          <p14:tracePt t="2672" x="8724900" y="2214563"/>
          <p14:tracePt t="2683" x="8697913" y="2179638"/>
          <p14:tracePt t="2701" x="8688388" y="2152650"/>
          <p14:tracePt t="2713" x="8670925" y="2116138"/>
          <p14:tracePt t="2733" x="8653463" y="2098675"/>
          <p14:tracePt t="2745" x="8634413" y="2044700"/>
          <p14:tracePt t="2763" x="8616950" y="2027238"/>
          <p14:tracePt t="2790" x="8582025" y="1973263"/>
          <p14:tracePt t="2809" x="8562975" y="1946275"/>
          <p14:tracePt t="2827" x="8562975" y="1938338"/>
          <p14:tracePt t="2839" x="8537575" y="1938338"/>
          <p14:tracePt t="2889" x="8491538" y="1938338"/>
          <p14:tracePt t="2900" x="8367713" y="1965325"/>
          <p14:tracePt t="2919" x="8348663" y="1973263"/>
          <p14:tracePt t="2930" x="8277225" y="2000250"/>
          <p14:tracePt t="2949" x="8180388" y="2054225"/>
          <p14:tracePt t="2969" x="8089900" y="2089150"/>
          <p14:tracePt t="2981" x="7875588" y="2224088"/>
          <p14:tracePt t="3000" x="7777163" y="2286000"/>
          <p14:tracePt t="3012" x="7581900" y="2411413"/>
          <p14:tracePt t="3032" x="7537450" y="2438400"/>
          <p14:tracePt t="3046" x="7439025" y="2509838"/>
          <p14:tracePt t="3062" x="7394575" y="2544763"/>
          <p14:tracePt t="3076" x="7277100" y="2608263"/>
          <p14:tracePt t="3092" x="7134225" y="2697163"/>
          <p14:tracePt t="3111" x="7089775" y="2705100"/>
          <p14:tracePt t="3126" x="6956425" y="2776538"/>
          <p14:tracePt t="3142" x="6929438" y="2795588"/>
          <p14:tracePt t="3159" x="6840538" y="2840038"/>
          <p14:tracePt t="3176" x="6804025" y="2857500"/>
          <p14:tracePt t="3192" x="6786563" y="2867025"/>
          <p14:tracePt t="3209" x="6724650" y="2901950"/>
          <p14:tracePt t="3226" x="6688138" y="2928938"/>
          <p14:tracePt t="3245" x="6670675" y="2946400"/>
          <p14:tracePt t="3264" x="6653213" y="2955925"/>
          <p14:tracePt t="3283" x="6634163" y="2965450"/>
          <p14:tracePt t="3294" x="6626225" y="2973388"/>
          <p14:tracePt t="3313" x="6608763" y="2990850"/>
          <p14:tracePt t="3347" x="6599238" y="2990850"/>
          <p14:tracePt t="3377" x="6599238" y="3000375"/>
          <p14:tracePt t="3389" x="6589713" y="3009900"/>
          <p14:tracePt t="3407" x="6581775" y="3009900"/>
          <p14:tracePt t="3419" x="6572250" y="3009900"/>
          <p14:tracePt t="3438" x="6562725" y="3017838"/>
          <p14:tracePt t="3471" x="6554788" y="3017838"/>
          <p14:tracePt t="3553" x="6545263" y="3017838"/>
          <p14:tracePt t="3767" x="6537325" y="3017838"/>
          <p14:tracePt t="5061" x="6537325" y="3009900"/>
          <p14:tracePt t="6013" x="6537325" y="3000375"/>
          <p14:tracePt t="6036" x="6537325" y="2990850"/>
          <p14:tracePt t="6111" x="6537325" y="2982913"/>
          <p14:tracePt t="6155" x="6527800" y="2982913"/>
          <p14:tracePt t="6300" x="6518275" y="2982913"/>
          <p14:tracePt t="6426" x="6510338" y="2982913"/>
          <p14:tracePt t="6597" x="6500813" y="2982913"/>
          <p14:tracePt t="6847" x="6491288" y="2990850"/>
          <p14:tracePt t="6866" x="6483350" y="2990850"/>
          <p14:tracePt t="6878" x="6429375" y="3000375"/>
          <p14:tracePt t="6897" x="6384925" y="3009900"/>
          <p14:tracePt t="6920" x="6232525" y="3017838"/>
          <p14:tracePt t="6953" x="6161088" y="3017838"/>
          <p14:tracePt t="6959" x="6153150" y="3017838"/>
          <p14:tracePt t="6987" x="6072188" y="3036888"/>
          <p14:tracePt t="7019" x="6027738" y="3036888"/>
          <p14:tracePt t="7022" x="5786438" y="3044825"/>
          <p14:tracePt t="7057" x="5634038" y="3044825"/>
          <p14:tracePt t="7087" x="5581650" y="3044825"/>
          <p14:tracePt t="7121" x="5473700" y="3044825"/>
          <p14:tracePt t="7135" x="5429250" y="3044825"/>
          <p14:tracePt t="7154" x="5232400" y="3062288"/>
          <p14:tracePt t="7188" x="5126038" y="3071813"/>
          <p14:tracePt t="7197" x="5072063" y="3081338"/>
          <p14:tracePt t="7221" x="4983163" y="3098800"/>
          <p14:tracePt t="7255" x="4919663" y="3116263"/>
          <p14:tracePt t="7260" x="4894263" y="3125788"/>
          <p14:tracePt t="7288" x="4803775" y="3152775"/>
          <p14:tracePt t="7320" x="4759325" y="3170238"/>
          <p14:tracePt t="7323" x="4660900" y="3205163"/>
          <p14:tracePt t="7355" x="4554538" y="3232150"/>
          <p14:tracePt t="7388" x="4527550" y="3241675"/>
          <p14:tracePt t="7395" x="4438650" y="3259138"/>
          <p14:tracePt t="7426" x="4357688" y="3276600"/>
          <p14:tracePt t="7438" x="4251325" y="3303588"/>
          <p14:tracePt t="7469" x="4224338" y="3313113"/>
          <p14:tracePt t="7474" x="4160838" y="3322638"/>
          <p14:tracePt t="7505" x="4098925" y="3340100"/>
          <p14:tracePt t="7536" x="4071938" y="3348038"/>
          <p14:tracePt t="7539" x="4027488" y="3357563"/>
          <p14:tracePt t="7572" x="3990975" y="3375025"/>
          <p14:tracePt t="7589" x="3990975" y="3384550"/>
          <p14:tracePt t="7605" x="3919538" y="3411538"/>
          <p14:tracePt t="7636" x="3902075" y="3429000"/>
          <p14:tracePt t="7649" x="3894138" y="3438525"/>
          <p14:tracePt t="7837" x="3884613" y="3438525"/>
          <p14:tracePt t="7915" x="3857625" y="3446463"/>
          <p14:tracePt t="7934" x="3848100" y="3446463"/>
          <p14:tracePt t="7946" x="3840163" y="3446463"/>
          <p14:tracePt t="7978" x="3840163" y="3455988"/>
          <p14:tracePt t="8006" x="3813175" y="3473450"/>
          <p14:tracePt t="8006" x="3795713" y="3473450"/>
          <p14:tracePt t="8039" x="3776663" y="3490913"/>
          <p14:tracePt t="8073" x="3768725" y="3490913"/>
          <p14:tracePt t="8103" x="3768725" y="3500438"/>
          <p14:tracePt t="8136" x="3759200" y="3500438"/>
          <p14:tracePt t="8156" x="3751263" y="3509963"/>
          <p14:tracePt t="8188" x="3751263" y="3517900"/>
          <p14:tracePt t="8207" x="3741738" y="3527425"/>
          <p14:tracePt t="8277" x="3741738" y="3536950"/>
          <p14:tracePt t="8388" x="3741738" y="3544888"/>
          <p14:tracePt t="8422" x="3741738" y="3562350"/>
          <p14:tracePt t="8467" x="3768725" y="3571875"/>
          <p14:tracePt t="8485" x="3803650" y="3589338"/>
          <p14:tracePt t="8518" x="3822700" y="3598863"/>
          <p14:tracePt t="8541" x="3857625" y="3616325"/>
          <p14:tracePt t="8574" x="3875088" y="3625850"/>
          <p14:tracePt t="8607" x="3894138" y="3633788"/>
          <p14:tracePt t="8610" x="3919538" y="3633788"/>
          <p14:tracePt t="8641" x="3929063" y="3643313"/>
          <p14:tracePt t="8673" x="3938588" y="3643313"/>
          <p14:tracePt t="8684" x="3946525" y="3643313"/>
          <p14:tracePt t="8732" x="3946525" y="3652838"/>
          <p14:tracePt t="8796" x="3938588" y="3652838"/>
          <p14:tracePt t="8842" x="3929063" y="3652838"/>
          <p14:tracePt t="8875" x="3911600" y="3652838"/>
          <p14:tracePt t="8894" x="3894138" y="3652838"/>
          <p14:tracePt t="8926" x="3867150" y="3660775"/>
          <p14:tracePt t="8942" x="3840163" y="3660775"/>
          <p14:tracePt t="8975" x="3795713" y="3660775"/>
          <p14:tracePt t="9007" x="3776663" y="3660775"/>
          <p14:tracePt t="9015" x="3732213" y="3660775"/>
          <p14:tracePt t="9048" x="3687763" y="3660775"/>
          <p14:tracePt t="9048" x="3670300" y="3660775"/>
          <p14:tracePt t="9078" x="3616325" y="3660775"/>
          <p14:tracePt t="9110" x="3581400" y="3660775"/>
          <p14:tracePt t="9143" x="3571875" y="3660775"/>
          <p14:tracePt t="9146" x="3536950" y="3652838"/>
          <p14:tracePt t="9179" x="3446463" y="3652838"/>
          <p14:tracePt t="9210" x="3375025" y="3652838"/>
          <p14:tracePt t="9243" x="3303588" y="3633788"/>
          <p14:tracePt t="9276" x="3286125" y="3633788"/>
          <p14:tracePt t="9281" x="3268663" y="3625850"/>
          <p14:tracePt t="9312" x="3232150" y="3616325"/>
          <p14:tracePt t="9344" x="3197225" y="3616325"/>
          <p14:tracePt t="9376" x="3187700" y="3616325"/>
          <p14:tracePt t="9556" x="3197225" y="3616325"/>
          <p14:tracePt t="9773" x="3205163" y="3608388"/>
          <p14:tracePt t="9821" x="3224213" y="3608388"/>
          <p14:tracePt t="9853" x="3224213" y="3598863"/>
          <p14:tracePt t="9884" x="3232150" y="3598863"/>
          <p14:tracePt t="9916" x="3251200" y="3589338"/>
          <p14:tracePt t="9945" x="3259138" y="3581400"/>
          <p14:tracePt t="9978" x="3276600" y="3562350"/>
          <p14:tracePt t="10010" x="3286125" y="3562350"/>
          <p14:tracePt t="10021" x="3286125" y="3554413"/>
          <p14:tracePt t="10056" x="3295650" y="3554413"/>
          <p14:tracePt t="10079" x="3303588" y="3544888"/>
          <p14:tracePt t="10112" x="3322638" y="3517900"/>
          <p14:tracePt t="10146" x="3340100" y="3490913"/>
          <p14:tracePt t="10164" x="3357563" y="3465513"/>
          <p14:tracePt t="10197" x="3367088" y="3465513"/>
          <p14:tracePt t="10213" x="3375025" y="3446463"/>
          <p14:tracePt t="10244" x="3384550" y="3446463"/>
          <p14:tracePt t="10389" x="3394075" y="3429000"/>
          <p14:tracePt t="10465" x="3402013" y="3429000"/>
          <p14:tracePt t="10482" x="3411538" y="3419475"/>
          <p14:tracePt t="10513" x="3429000" y="3411538"/>
          <p14:tracePt t="10546" x="3438525" y="3411538"/>
          <p14:tracePt t="10555" x="3438525" y="3402013"/>
          <p14:tracePt t="10587" x="3446463" y="3402013"/>
          <p14:tracePt t="10622" x="3455988" y="3402013"/>
          <p14:tracePt t="10706" x="3465513" y="3402013"/>
          <p14:tracePt t="10717" x="3473450" y="3402013"/>
          <p14:tracePt t="10778" x="3482975" y="3402013"/>
          <p14:tracePt t="10810" x="3490913" y="3402013"/>
          <p14:tracePt t="10829" x="3500438" y="3402013"/>
          <p14:tracePt t="10886" x="3509963" y="3402013"/>
          <p14:tracePt t="10953" x="3517900" y="3402013"/>
          <p14:tracePt t="11046" x="3527425" y="3402013"/>
          <p14:tracePt t="11094" x="3536950" y="3402013"/>
          <p14:tracePt t="11168" x="3544888" y="3402013"/>
          <p14:tracePt t="11236" x="3544888" y="3394075"/>
          <p14:tracePt t="11249" x="3554413" y="3394075"/>
          <p14:tracePt t="11301" x="3562350" y="3394075"/>
          <p14:tracePt t="11327" x="3571875" y="3394075"/>
          <p14:tracePt t="11360" x="3589338" y="3394075"/>
          <p14:tracePt t="11437" x="3598863" y="3394075"/>
          <p14:tracePt t="11455" x="3608388" y="3394075"/>
          <p14:tracePt t="11489" x="3616325" y="3394075"/>
          <p14:tracePt t="11502" x="3625850" y="3394075"/>
          <p14:tracePt t="11517" x="3643313" y="3394075"/>
          <p14:tracePt t="11549" x="3670300" y="3384550"/>
          <p14:tracePt t="11552" x="3724275" y="3384550"/>
          <p14:tracePt t="11584" x="3732213" y="3384550"/>
          <p14:tracePt t="11594" x="3759200" y="3384550"/>
          <p14:tracePt t="11617" x="3813175" y="3384550"/>
          <p14:tracePt t="11649" x="3830638" y="3384550"/>
          <p14:tracePt t="11654" x="3875088" y="3375025"/>
          <p14:tracePt t="11684" x="3929063" y="3367088"/>
          <p14:tracePt t="11715" x="3956050" y="3367088"/>
          <p14:tracePt t="11718" x="4000500" y="3367088"/>
          <p14:tracePt t="11750" x="4044950" y="3357563"/>
          <p14:tracePt t="11770" x="4062413" y="3357563"/>
          <p14:tracePt t="11784" x="4125913" y="3357563"/>
          <p14:tracePt t="11816" x="4170363" y="3348038"/>
          <p14:tracePt t="11834" x="4232275" y="3348038"/>
          <p14:tracePt t="11859" x="4295775" y="3348038"/>
          <p14:tracePt t="11885" x="4446588" y="3375025"/>
          <p14:tracePt t="11917" x="4510088" y="3375025"/>
          <p14:tracePt t="11929" x="4537075" y="3375025"/>
          <p14:tracePt t="11951" x="4608513" y="3375025"/>
          <p14:tracePt t="11983" x="4625975" y="3375025"/>
          <p14:tracePt t="11986" x="4697413" y="3375025"/>
          <p14:tracePt t="12017" x="4759325" y="3375025"/>
          <p14:tracePt t="12022" x="4776788" y="3375025"/>
          <p14:tracePt t="12051" x="4857750" y="3375025"/>
          <p14:tracePt t="12083" x="4929188" y="3375025"/>
          <p14:tracePt t="12086" x="5018088" y="3375025"/>
          <p14:tracePt t="12119" x="5108575" y="3375025"/>
          <p14:tracePt t="12151" x="5126038" y="3375025"/>
          <p14:tracePt t="12158" x="5187950" y="3375025"/>
          <p14:tracePt t="12185" x="5276850" y="3375025"/>
          <p14:tracePt t="12218" x="5303838" y="3375025"/>
          <p14:tracePt t="12220" x="5375275" y="3375025"/>
          <p14:tracePt t="12250" x="5394325" y="3375025"/>
          <p14:tracePt t="12252" x="5419725" y="3375025"/>
          <p14:tracePt t="12284" x="5446713" y="3375025"/>
          <p14:tracePt t="12291" x="5518150" y="3375025"/>
          <p14:tracePt t="12319" x="5581650" y="3375025"/>
          <p14:tracePt t="12351" x="5643563" y="3375025"/>
          <p14:tracePt t="12355" x="5715000" y="3375025"/>
          <p14:tracePt t="12386" x="5786438" y="3367088"/>
          <p14:tracePt t="12417" x="5803900" y="3367088"/>
          <p14:tracePt t="12427" x="5857875" y="3357563"/>
          <p14:tracePt t="12453" x="5938838" y="3357563"/>
          <p14:tracePt t="12486" x="5946775" y="3357563"/>
          <p14:tracePt t="12491" x="5956300" y="3357563"/>
          <p14:tracePt t="12520" x="6000750" y="3340100"/>
          <p14:tracePt t="12551" x="6010275" y="3340100"/>
          <p14:tracePt t="12567" x="6027738" y="3340100"/>
          <p14:tracePt t="12586" x="6045200" y="3330575"/>
          <p14:tracePt t="12618" x="6045200" y="3322638"/>
          <p14:tracePt t="12662" x="6054725" y="3322638"/>
          <p14:tracePt t="12731" x="6062663" y="3322638"/>
          <p14:tracePt t="13029" x="6054725" y="3322638"/>
          <p14:tracePt t="13810" x="6027738" y="3322638"/>
          <p14:tracePt t="13829" x="6010275" y="3322638"/>
          <p14:tracePt t="13841" x="5983288" y="3322638"/>
          <p14:tracePt t="13870" x="5938838" y="3322638"/>
          <p14:tracePt t="13892" x="5884863" y="3322638"/>
          <p14:tracePt t="13924" x="5813425" y="3322638"/>
          <p14:tracePt t="13927" x="5732463" y="3322638"/>
          <p14:tracePt t="13959" x="5653088" y="3330575"/>
          <p14:tracePt t="13991" x="5626100" y="3330575"/>
          <p14:tracePt t="14001" x="5545138" y="3340100"/>
          <p14:tracePt t="14024" x="5446713" y="3340100"/>
          <p14:tracePt t="14057" x="5394325" y="3340100"/>
          <p14:tracePt t="14061" x="5303838" y="3340100"/>
          <p14:tracePt t="14091" x="5180013" y="3340100"/>
          <p14:tracePt t="14125" x="5116513" y="3348038"/>
          <p14:tracePt t="14142" x="5099050" y="3348038"/>
          <p14:tracePt t="14158" x="5010150" y="3357563"/>
          <p14:tracePt t="14190" x="4956175" y="3367088"/>
          <p14:tracePt t="14206" x="4894263" y="3367088"/>
          <p14:tracePt t="14226" x="4759325" y="3375025"/>
          <p14:tracePt t="14258" x="4660900" y="3367088"/>
          <p14:tracePt t="14267" x="4402138" y="3286125"/>
          <p14:tracePt t="14292" x="4232275" y="3232150"/>
          <p14:tracePt t="14326" x="4214813" y="3232150"/>
          <p14:tracePt t="14329" x="4160838" y="3214688"/>
          <p14:tracePt t="14359" x="4089400" y="3197225"/>
          <p14:tracePt t="14392" x="4044950" y="3197225"/>
          <p14:tracePt t="14410" x="4017963" y="3214688"/>
          <p14:tracePt t="14444" x="4010025" y="3214688"/>
          <p14:tracePt t="14459" x="4000500" y="3214688"/>
          <p14:tracePt t="14492" x="3973513" y="3214688"/>
          <p14:tracePt t="14504" x="3946525" y="3214688"/>
          <p14:tracePt t="14527" x="3911600" y="3214688"/>
          <p14:tracePt t="14559" x="3902075" y="3214688"/>
          <p14:tracePt t="14565" x="3894138" y="3214688"/>
          <p14:tracePt t="14593" x="3894138" y="3224213"/>
          <p14:tracePt t="14659" x="3894138" y="3232150"/>
          <p14:tracePt t="14677" x="3938588" y="3268663"/>
          <p14:tracePt t="14696" x="3973513" y="3276600"/>
          <p14:tracePt t="14728" x="4054475" y="3295650"/>
          <p14:tracePt t="14760" x="4081463" y="3303588"/>
          <p14:tracePt t="14770" x="4179888" y="3322638"/>
          <p14:tracePt t="14794" x="4367213" y="3357563"/>
          <p14:tracePt t="14827" x="4411663" y="3367088"/>
          <p14:tracePt t="14834" x="4625975" y="3402013"/>
          <p14:tracePt t="14860" x="4902200" y="3438525"/>
          <p14:tracePt t="14895" x="4965700" y="3446463"/>
          <p14:tracePt t="14898" x="5133975" y="3455988"/>
          <p14:tracePt t="14927" x="5367338" y="3473450"/>
          <p14:tracePt t="14960" x="5500688" y="3500438"/>
          <p14:tracePt t="14977" x="5527675" y="3500438"/>
          <p14:tracePt t="14994" x="5643563" y="3500438"/>
          <p14:tracePt t="15026" x="5705475" y="3500438"/>
          <p14:tracePt t="15041" x="5759450" y="3500438"/>
          <p14:tracePt t="15061" x="5867400" y="3500438"/>
          <p14:tracePt t="15093" x="5929313" y="3500438"/>
          <p14:tracePt t="15104" x="5956300" y="3500438"/>
          <p14:tracePt t="15128" x="6018213" y="3490913"/>
          <p14:tracePt t="15128" x="6072188" y="3490913"/>
          <p14:tracePt t="15161" x="6126163" y="3490913"/>
          <p14:tracePt t="15181" x="6134100" y="3490913"/>
          <p14:tracePt t="15195" x="6161088" y="3490913"/>
          <p14:tracePt t="15227" x="6180138" y="3490913"/>
          <p14:tracePt t="15239" x="6205538" y="3490913"/>
          <p14:tracePt t="15261" x="6224588" y="3490913"/>
          <p14:tracePt t="15294" x="6232525" y="3490913"/>
          <p14:tracePt t="15317" x="6242050" y="3482975"/>
          <p14:tracePt t="15336" x="6251575" y="3482975"/>
          <p14:tracePt t="15362" x="6259513" y="3482975"/>
          <p14:tracePt t="15414" x="6269038" y="3482975"/>
          <p14:tracePt t="15491" x="6276975" y="3482975"/>
          <p14:tracePt t="15569" x="6286500" y="3482975"/>
          <p14:tracePt t="15746" x="6296025" y="3482975"/>
          <p14:tracePt t="15852" x="6303963" y="3482975"/>
          <p14:tracePt t="15936" x="6313488" y="3482975"/>
          <p14:tracePt t="16142" x="6303963" y="3482975"/>
          <p14:tracePt t="16862" x="6296025" y="3473450"/>
          <p14:tracePt t="16874" x="6286500" y="3465513"/>
          <p14:tracePt t="16900" x="6259513" y="3438525"/>
          <p14:tracePt t="16932" x="6215063" y="3419475"/>
          <p14:tracePt t="16942" x="6188075" y="3402013"/>
          <p14:tracePt t="16967" x="6108700" y="3367088"/>
          <p14:tracePt t="16999" x="6089650" y="3357563"/>
          <p14:tracePt t="17013" x="6062663" y="3357563"/>
          <p14:tracePt t="17038" x="6037263" y="3348038"/>
          <p14:tracePt t="17067" x="5884863" y="3322638"/>
          <p14:tracePt t="17100" x="5822950" y="3313113"/>
          <p14:tracePt t="17113" x="5795963" y="3313113"/>
          <p14:tracePt t="17134" x="5581650" y="3286125"/>
          <p14:tracePt t="17166" x="5537200" y="3276600"/>
          <p14:tracePt t="17176" x="5465763" y="3268663"/>
          <p14:tracePt t="17201" x="5411788" y="3259138"/>
          <p14:tracePt t="17234" x="5384800" y="3259138"/>
          <p14:tracePt t="17237" x="5330825" y="3259138"/>
          <p14:tracePt t="17268" x="5214938" y="3268663"/>
          <p14:tracePt t="17301" x="5160963" y="3276600"/>
          <p14:tracePt t="17319" x="5143500" y="3276600"/>
          <p14:tracePt t="17335" x="5054600" y="3295650"/>
          <p14:tracePt t="17367" x="4973638" y="3303588"/>
          <p14:tracePt t="17382" x="4956175" y="3303588"/>
          <p14:tracePt t="17401" x="4875213" y="3303588"/>
          <p14:tracePt t="17433" x="4813300" y="3313113"/>
          <p14:tracePt t="17444" x="4795838" y="3322638"/>
          <p14:tracePt t="17468" x="4714875" y="3330575"/>
          <p14:tracePt t="17500" x="4687888" y="3340100"/>
          <p14:tracePt t="17507" x="4660900" y="3348038"/>
          <p14:tracePt t="17535" x="4608513" y="3367088"/>
          <p14:tracePt t="17567" x="4598988" y="3367088"/>
          <p14:tracePt t="17584" x="4598988" y="3375025"/>
          <p14:tracePt t="17602" x="4581525" y="3375025"/>
          <p14:tracePt t="17635" x="4581525" y="3384550"/>
          <p14:tracePt t="17670" x="4572000" y="3394075"/>
          <p14:tracePt t="17728" x="4572000" y="3402013"/>
          <p14:tracePt t="17739" x="4572000" y="3411538"/>
          <p14:tracePt t="17758" x="4572000" y="3419475"/>
          <p14:tracePt t="17792" x="4572000" y="3429000"/>
          <p14:tracePt t="17805" x="4572000" y="3446463"/>
          <p14:tracePt t="17837" x="4572000" y="3465513"/>
          <p14:tracePt t="17869" x="4572000" y="3473450"/>
          <p14:tracePt t="17881" x="4572000" y="3482975"/>
          <p14:tracePt t="17903" x="4589463" y="3509963"/>
          <p14:tracePt t="17936" x="4598988" y="3517900"/>
          <p14:tracePt t="17944" x="4608513" y="3536950"/>
          <p14:tracePt t="17973" x="4633913" y="3562350"/>
          <p14:tracePt t="18003" x="4705350" y="3625850"/>
          <p14:tracePt t="18037" x="4751388" y="3652838"/>
          <p14:tracePt t="18047" x="4795838" y="3679825"/>
          <p14:tracePt t="18070" x="4822825" y="3697288"/>
          <p14:tracePt t="18089" x="4840288" y="3697288"/>
          <p14:tracePt t="18104" x="4894263" y="3714750"/>
          <p14:tracePt t="18122" x="4919663" y="3714750"/>
          <p14:tracePt t="18137" x="5000625" y="3724275"/>
          <p14:tracePt t="18168" x="5010150" y="3724275"/>
          <p14:tracePt t="18184" x="5018088" y="3724275"/>
          <p14:tracePt t="18204" x="5018088" y="3732213"/>
          <p14:tracePt t="18311" x="5027613" y="3732213"/>
          <p14:tracePt t="18322" x="5037138" y="3732213"/>
          <p14:tracePt t="18510" x="5045075" y="3732213"/>
          <p14:tracePt t="18813" x="5054600" y="3732213"/>
          <p14:tracePt t="18889" x="5072063" y="3741738"/>
          <p14:tracePt t="19094" x="5081588" y="3751263"/>
          <p14:tracePt t="27311" x="5089525" y="3751263"/>
          <p14:tracePt t="27376" x="5099050" y="3751263"/>
          <p14:tracePt t="27491" x="5108575" y="3724275"/>
          <p14:tracePt t="27523" x="5116513" y="3705225"/>
          <p14:tracePt t="27536" x="5116513" y="3670300"/>
          <p14:tracePt t="27555" x="5116513" y="3652838"/>
          <p14:tracePt t="27566" x="5116513" y="3616325"/>
          <p14:tracePt t="27584" x="5116513" y="3598863"/>
          <p14:tracePt t="27596" x="5108575" y="3571875"/>
          <p14:tracePt t="27616" x="5099050" y="3571875"/>
          <p14:tracePt t="27803" x="5089525" y="3571875"/>
          <p14:tracePt t="27946" x="5089525" y="3581400"/>
          <p14:tracePt t="28224" x="5081588" y="3581400"/>
          <p14:tracePt t="28450" x="5072063" y="3589338"/>
          <p14:tracePt t="28462" x="5045075" y="3589338"/>
          <p14:tracePt t="28481" x="5018088" y="3589338"/>
          <p14:tracePt t="28494" x="4965700" y="3589338"/>
          <p14:tracePt t="28511" x="4938713" y="3598863"/>
          <p14:tracePt t="28525" x="4875213" y="3598863"/>
          <p14:tracePt t="28545" x="4840288" y="3608388"/>
          <p14:tracePt t="28555" x="4759325" y="3616325"/>
          <p14:tracePt t="28574" x="4741863" y="3625850"/>
          <p14:tracePt t="28586" x="4687888" y="3633788"/>
          <p14:tracePt t="28606" x="4643438" y="3643313"/>
          <p14:tracePt t="28619" x="4562475" y="3652838"/>
          <p14:tracePt t="28636" x="4518025" y="3660775"/>
          <p14:tracePt t="28652" x="4456113" y="3670300"/>
          <p14:tracePt t="28669" x="4384675" y="3687763"/>
          <p14:tracePt t="28687" x="4375150" y="3687763"/>
          <p14:tracePt t="28702" x="4330700" y="3697288"/>
          <p14:tracePt t="28719" x="4322763" y="3714750"/>
          <p14:tracePt t="28736" x="4268788" y="3732213"/>
          <p14:tracePt t="28752" x="4241800" y="3741738"/>
          <p14:tracePt t="28769" x="4224338" y="3751263"/>
          <p14:tracePt t="28785" x="4205288" y="3759200"/>
          <p14:tracePt t="28802" x="4205288" y="3768725"/>
          <p14:tracePt t="28837" x="4197350" y="3768725"/>
          <p14:tracePt t="28864" x="4197350" y="3786188"/>
          <p14:tracePt t="28890" x="4197350" y="3803650"/>
          <p14:tracePt t="28902" x="4214813" y="3848100"/>
          <p14:tracePt t="28922" x="4224338" y="3875088"/>
          <p14:tracePt t="28934" x="4268788" y="3902075"/>
          <p14:tracePt t="28954" x="4322763" y="3938588"/>
          <p14:tracePt t="28966" x="4384675" y="3973513"/>
          <p14:tracePt t="28983" x="4429125" y="3990975"/>
          <p14:tracePt t="28997" x="4518025" y="4017963"/>
          <p14:tracePt t="29013" x="4581525" y="4027488"/>
          <p14:tracePt t="29026" x="4697413" y="4027488"/>
          <p14:tracePt t="29045" x="4867275" y="4017963"/>
          <p14:tracePt t="29063" x="4946650" y="4017963"/>
          <p14:tracePt t="29076" x="5116513" y="4010025"/>
          <p14:tracePt t="29095" x="5143500" y="4010025"/>
          <p14:tracePt t="29107" x="5303838" y="4000500"/>
          <p14:tracePt t="29126" x="5375275" y="4000500"/>
          <p14:tracePt t="29139" x="5616575" y="3983038"/>
          <p14:tracePt t="29158" x="5705475" y="3983038"/>
          <p14:tracePt t="29170" x="5911850" y="3973513"/>
          <p14:tracePt t="29189" x="5956300" y="3973513"/>
          <p14:tracePt t="29204" x="6037263" y="3973513"/>
          <p14:tracePt t="29220" x="6180138" y="3973513"/>
          <p14:tracePt t="29237" x="6303963" y="3965575"/>
          <p14:tracePt t="29254" x="6367463" y="3965575"/>
          <p14:tracePt t="29271" x="6510338" y="3965575"/>
          <p14:tracePt t="29287" x="6572250" y="3965575"/>
          <p14:tracePt t="29304" x="6697663" y="3965575"/>
          <p14:tracePt t="29321" x="6724650" y="3965575"/>
          <p14:tracePt t="29337" x="6786563" y="3965575"/>
          <p14:tracePt t="29353" x="6804025" y="3965575"/>
          <p14:tracePt t="29370" x="6848475" y="3965575"/>
          <p14:tracePt t="29388" x="6875463" y="3965575"/>
          <p14:tracePt t="29404" x="6956425" y="3965575"/>
          <p14:tracePt t="29421" x="7027863" y="3965575"/>
          <p14:tracePt t="29440" x="7045325" y="3956050"/>
          <p14:tracePt t="29454" x="7054850" y="3956050"/>
          <p14:tracePt t="29501" x="7062788" y="3956050"/>
          <p14:tracePt t="29514" x="7116763" y="3946525"/>
          <p14:tracePt t="29533" x="7134225" y="3938588"/>
          <p14:tracePt t="29544" x="7188200" y="3919538"/>
          <p14:tracePt t="29563" x="7232650" y="3911600"/>
          <p14:tracePt t="29582" x="7242175" y="3902075"/>
          <p14:tracePt t="29608" x="7251700" y="3902075"/>
          <p14:tracePt t="29627" x="7259638" y="3902075"/>
          <p14:tracePt t="29670" x="7269163" y="3902075"/>
          <p14:tracePt t="29689" x="7269163" y="3894138"/>
          <p14:tracePt t="29737" x="7269163" y="3884613"/>
          <p14:tracePt t="29796" x="7269163" y="3875088"/>
          <p14:tracePt t="29816" x="7269163" y="3867150"/>
          <p14:tracePt t="29827" x="7251700" y="3848100"/>
          <p14:tracePt t="29861" x="7215188" y="3830638"/>
          <p14:tracePt t="29880" x="7205663" y="3822700"/>
          <p14:tracePt t="29892" x="7170738" y="3786188"/>
          <p14:tracePt t="29911" x="7153275" y="3786188"/>
          <p14:tracePt t="29926" x="7089775" y="3759200"/>
          <p14:tracePt t="29942" x="7062788" y="3751263"/>
          <p14:tracePt t="29954" x="7010400" y="3732213"/>
          <p14:tracePt t="29974" x="6991350" y="3732213"/>
          <p14:tracePt t="29984" x="6929438" y="3714750"/>
          <p14:tracePt t="30005" x="6902450" y="3714750"/>
          <p14:tracePt t="30017" x="6831013" y="3705225"/>
          <p14:tracePt t="30037" x="6796088" y="3705225"/>
          <p14:tracePt t="30050" x="6705600" y="3705225"/>
          <p14:tracePt t="30069" x="6653213" y="3705225"/>
          <p14:tracePt t="30082" x="6545263" y="3705225"/>
          <p14:tracePt t="30101" x="6483350" y="3705225"/>
          <p14:tracePt t="30113" x="6384925" y="3705225"/>
          <p14:tracePt t="30132" x="6357938" y="3705225"/>
          <p14:tracePt t="30145" x="6276975" y="3705225"/>
          <p14:tracePt t="30164" x="6242050" y="3705225"/>
          <p14:tracePt t="30175" x="6170613" y="3705225"/>
          <p14:tracePt t="30193" x="6134100" y="3705225"/>
          <p14:tracePt t="30206" x="6027738" y="3705225"/>
          <p14:tracePt t="30225" x="5983288" y="3705225"/>
          <p14:tracePt t="30240" x="5902325" y="3705225"/>
          <p14:tracePt t="30256" x="5813425" y="3705225"/>
          <p14:tracePt t="30275" x="5776913" y="3705225"/>
          <p14:tracePt t="30290" x="5643563" y="3705225"/>
          <p14:tracePt t="30307" x="5608638" y="3705225"/>
          <p14:tracePt t="30323" x="5500688" y="3705225"/>
          <p14:tracePt t="30340" x="5456238" y="3705225"/>
          <p14:tracePt t="30357" x="5375275" y="3705225"/>
          <p14:tracePt t="30374" x="5340350" y="3705225"/>
          <p14:tracePt t="30390" x="5214938" y="3724275"/>
          <p14:tracePt t="30407" x="5180013" y="3724275"/>
          <p14:tracePt t="30424" x="5116513" y="3732213"/>
          <p14:tracePt t="30441" x="5072063" y="3732213"/>
          <p14:tracePt t="30457" x="5027613" y="3741738"/>
          <p14:tracePt t="30474" x="4983163" y="3741738"/>
          <p14:tracePt t="30491" x="4848225" y="3768725"/>
          <p14:tracePt t="30508" x="4759325" y="3786188"/>
          <p14:tracePt t="30524" x="4724400" y="3795713"/>
          <p14:tracePt t="30541" x="4633913" y="3813175"/>
          <p14:tracePt t="30557" x="4625975" y="3813175"/>
          <p14:tracePt t="30574" x="4572000" y="3822700"/>
          <p14:tracePt t="30591" x="4500563" y="3857625"/>
          <p14:tracePt t="30619" x="4465638" y="3867150"/>
          <p14:tracePt t="30631" x="4411663" y="3894138"/>
          <p14:tracePt t="30649" x="4394200" y="3902075"/>
          <p14:tracePt t="30661" x="4348163" y="3919538"/>
          <p14:tracePt t="30681" x="4313238" y="3938588"/>
          <p14:tracePt t="30712" x="4295775" y="3946525"/>
          <p14:tracePt t="30723" x="4251325" y="3965575"/>
          <p14:tracePt t="30744" x="4251325" y="3973513"/>
          <p14:tracePt t="30754" x="4241800" y="3973513"/>
          <p14:tracePt t="30806" x="4241800" y="3990975"/>
          <p14:tracePt t="30850" x="4251325" y="3990975"/>
          <p14:tracePt t="30870" x="4268788" y="4010025"/>
          <p14:tracePt t="30881" x="4348163" y="4037013"/>
          <p14:tracePt t="30900" x="4394200" y="4054475"/>
          <p14:tracePt t="30912" x="4510088" y="4071938"/>
          <p14:tracePt t="30932" x="4589463" y="4081463"/>
          <p14:tracePt t="30945" x="4687888" y="4081463"/>
          <p14:tracePt t="30963" x="4759325" y="4081463"/>
          <p14:tracePt t="30975" x="4946650" y="4081463"/>
          <p14:tracePt t="30993" x="5153025" y="4071938"/>
          <p14:tracePt t="31013" x="5205413" y="4071938"/>
          <p14:tracePt t="31027" x="5295900" y="4071938"/>
          <p14:tracePt t="31037" x="5483225" y="4071938"/>
          <p14:tracePt t="31057" x="5562600" y="4071938"/>
          <p14:tracePt t="31069" x="5803900" y="4071938"/>
          <p14:tracePt t="31088" x="5902325" y="4071938"/>
          <p14:tracePt t="31101" x="6062663" y="4071938"/>
          <p14:tracePt t="31120" x="6116638" y="4071938"/>
          <p14:tracePt t="31131" x="6269038" y="4071938"/>
          <p14:tracePt t="31151" x="6296025" y="4071938"/>
          <p14:tracePt t="31164" x="6384925" y="4071938"/>
          <p14:tracePt t="31182" x="6411913" y="4071938"/>
          <p14:tracePt t="31195" x="6456363" y="4071938"/>
          <p14:tracePt t="31215" x="6473825" y="4071938"/>
          <p14:tracePt t="31249" x="6491288" y="4071938"/>
          <p14:tracePt t="31273" x="6537325" y="4071938"/>
          <p14:tracePt t="31293" x="6599238" y="4054475"/>
          <p14:tracePt t="31310" x="6616700" y="4044950"/>
          <p14:tracePt t="31322" x="6653213" y="4037013"/>
          <p14:tracePt t="31341" x="6670675" y="4027488"/>
          <p14:tracePt t="31353" x="6724650" y="4010025"/>
          <p14:tracePt t="31372" x="6751638" y="4000500"/>
          <p14:tracePt t="31384" x="6831013" y="3990975"/>
          <p14:tracePt t="31403" x="6867525" y="3983038"/>
          <p14:tracePt t="31415" x="6938963" y="3973513"/>
          <p14:tracePt t="31434" x="6956425" y="3973513"/>
          <p14:tracePt t="31446" x="7010400" y="3965575"/>
          <p14:tracePt t="31465" x="7037388" y="3965575"/>
          <p14:tracePt t="31486" x="7054850" y="3965575"/>
          <p14:tracePt t="31497" x="7054850" y="3956050"/>
          <p14:tracePt t="32161" x="7054850" y="3946525"/>
          <p14:tracePt t="32174" x="7045325" y="3929063"/>
          <p14:tracePt t="32203" x="7045325" y="3911600"/>
          <p14:tracePt t="32222" x="7027863" y="3902075"/>
          <p14:tracePt t="32234" x="6983413" y="3867150"/>
          <p14:tracePt t="32253" x="6965950" y="3857625"/>
          <p14:tracePt t="32266" x="6911975" y="3822700"/>
          <p14:tracePt t="32285" x="6894513" y="3803650"/>
          <p14:tracePt t="32297" x="6823075" y="3751263"/>
          <p14:tracePt t="32315" x="6804025" y="3732213"/>
          <p14:tracePt t="32328" x="6751638" y="3697288"/>
          <p14:tracePt t="32348" x="6732588" y="3679825"/>
          <p14:tracePt t="32360" x="6697663" y="3643313"/>
          <p14:tracePt t="32380" x="6661150" y="3625850"/>
          <p14:tracePt t="32391" x="6608763" y="3589338"/>
          <p14:tracePt t="32410" x="6589713" y="3571875"/>
          <p14:tracePt t="32422" x="6527800" y="3544888"/>
          <p14:tracePt t="32442" x="6510338" y="3544888"/>
          <p14:tracePt t="32454" x="6465888" y="3517900"/>
          <p14:tracePt t="32473" x="6438900" y="3500438"/>
          <p14:tracePt t="32485" x="6419850" y="3490913"/>
          <p14:tracePt t="32504" x="6411913" y="3482975"/>
          <p14:tracePt t="32516" x="6402388" y="3482975"/>
          <p14:tracePt t="32535" x="6394450" y="3482975"/>
          <p14:tracePt t="32568" x="6375400" y="3482975"/>
          <p14:tracePt t="32599" x="6357938" y="3482975"/>
          <p14:tracePt t="32630" x="6348413" y="3482975"/>
          <p14:tracePt t="32644" x="6330950" y="3482975"/>
          <p14:tracePt t="32663" x="6313488" y="3482975"/>
          <p14:tracePt t="32675" x="6251575" y="3482975"/>
          <p14:tracePt t="32695" x="6188075" y="3490913"/>
          <p14:tracePt t="32706" x="6089650" y="3500438"/>
          <p14:tracePt t="32726" x="6045200" y="3517900"/>
          <p14:tracePt t="32738" x="5938838" y="3544888"/>
          <p14:tracePt t="32757" x="5894388" y="3562350"/>
          <p14:tracePt t="32768" x="5732463" y="3625850"/>
          <p14:tracePt t="32787" x="5643563" y="3643313"/>
          <p14:tracePt t="32815" x="5465763" y="3679825"/>
          <p14:tracePt t="32835" x="5446713" y="3687763"/>
          <p14:tracePt t="32847" x="5348288" y="3705225"/>
          <p14:tracePt t="32866" x="5313363" y="3705225"/>
          <p14:tracePt t="32878" x="5232400" y="3732213"/>
          <p14:tracePt t="32897" x="5197475" y="3741738"/>
          <p14:tracePt t="32909" x="5143500" y="3759200"/>
          <p14:tracePt t="32928" x="5116513" y="3768725"/>
          <p14:tracePt t="32940" x="5045075" y="3795713"/>
          <p14:tracePt t="32959" x="5018088" y="3803650"/>
          <p14:tracePt t="32971" x="5000625" y="3813175"/>
          <p14:tracePt t="32990" x="4983163" y="3822700"/>
          <p14:tracePt t="33002" x="4929188" y="3840163"/>
          <p14:tracePt t="33021" x="4911725" y="3857625"/>
          <p14:tracePt t="33038" x="4894263" y="3857625"/>
          <p14:tracePt t="33051" x="4875213" y="3857625"/>
          <p14:tracePt t="33070" x="4867275" y="3867150"/>
          <p14:tracePt t="33082" x="4848225" y="3875088"/>
          <p14:tracePt t="33102" x="4830763" y="3884613"/>
          <p14:tracePt t="33116" x="4822825" y="3884613"/>
          <p14:tracePt t="33132" x="4813300" y="3884613"/>
          <p14:tracePt t="33148" x="4803775" y="3884613"/>
          <p14:tracePt t="33166" x="4795838" y="3884613"/>
          <p14:tracePt t="33197" x="4786313" y="3884613"/>
          <p14:tracePt t="33222" x="4776788" y="3884613"/>
          <p14:tracePt t="33253" x="4768850" y="3884613"/>
          <p14:tracePt t="34311" x="4786313" y="3884613"/>
          <p14:tracePt t="34360" x="4795838" y="3884613"/>
          <p14:tracePt t="34371" x="4822825" y="3884613"/>
          <p14:tracePt t="34392" x="4848225" y="3884613"/>
          <p14:tracePt t="34419" x="4875213" y="3884613"/>
          <p14:tracePt t="34438" x="4884738" y="3884613"/>
          <p14:tracePt t="34450" x="4938713" y="3894138"/>
          <p14:tracePt t="34472" x="4965700" y="3894138"/>
          <p14:tracePt t="34486" x="5062538" y="3911600"/>
          <p14:tracePt t="34503" x="5108575" y="3919538"/>
          <p14:tracePt t="34516" x="5187950" y="3929063"/>
          <p14:tracePt t="34537" x="5214938" y="3938588"/>
          <p14:tracePt t="34546" x="5330825" y="3946525"/>
          <p14:tracePt t="34566" x="5348288" y="3946525"/>
          <p14:tracePt t="34577" x="5394325" y="3946525"/>
          <p14:tracePt t="34596" x="5419725" y="3946525"/>
          <p14:tracePt t="34608" x="5483225" y="3946525"/>
          <p14:tracePt t="34627" x="5510213" y="3946525"/>
          <p14:tracePt t="34638" x="5562600" y="3946525"/>
          <p14:tracePt t="34659" x="5589588" y="3946525"/>
          <p14:tracePt t="34670" x="5643563" y="3946525"/>
          <p14:tracePt t="34688" x="5661025" y="3946525"/>
          <p14:tracePt t="34703" x="5724525" y="3946525"/>
          <p14:tracePt t="34721" x="5751513" y="3946525"/>
          <p14:tracePt t="34737" x="5768975" y="3946525"/>
          <p14:tracePt t="34754" x="5803900" y="3946525"/>
          <p14:tracePt t="34784" x="5813425" y="3946525"/>
          <p14:tracePt t="34796" x="5867400" y="3946525"/>
          <p14:tracePt t="34815" x="5875338" y="3946525"/>
          <p14:tracePt t="34827" x="5919788" y="3946525"/>
          <p14:tracePt t="34847" x="5929313" y="3946525"/>
          <p14:tracePt t="34859" x="5938838" y="3946525"/>
          <p14:tracePt t="34877" x="5946775" y="3946525"/>
          <p14:tracePt t="34889" x="5956300" y="3946525"/>
          <p14:tracePt t="34909" x="5965825" y="3946525"/>
          <p14:tracePt t="34940" x="5973763" y="3938588"/>
          <p14:tracePt t="35506" x="5965825" y="3946525"/>
          <p14:tracePt t="36280" x="5956300" y="3946525"/>
          <p14:tracePt t="36292" x="5875338" y="3946525"/>
          <p14:tracePt t="36311" x="5813425" y="3946525"/>
          <p14:tracePt t="36325" x="5643563" y="3938588"/>
          <p14:tracePt t="36357" x="5572125" y="3938588"/>
          <p14:tracePt t="36372" x="5545138" y="3938588"/>
          <p14:tracePt t="36392" x="5419725" y="3938588"/>
          <p14:tracePt t="36425" x="5313363" y="3946525"/>
          <p14:tracePt t="36434" x="5276850" y="3956050"/>
          <p14:tracePt t="36460" x="5126038" y="3983038"/>
          <p14:tracePt t="36492" x="5062538" y="4000500"/>
          <p14:tracePt t="36496" x="5000625" y="4000500"/>
          <p14:tracePt t="36526" x="4660900" y="3990975"/>
          <p14:tracePt t="36559" x="4608513" y="3990975"/>
          <p14:tracePt t="36578" x="4598988" y="3990975"/>
          <p14:tracePt t="36593" x="4581525" y="3990975"/>
          <p14:tracePt t="36626" x="4572000" y="3990975"/>
          <p14:tracePt t="36684" x="4562475" y="3990975"/>
          <p14:tracePt t="36704" x="4554538" y="3990975"/>
          <p14:tracePt t="36750" x="4545013" y="3990975"/>
          <p14:tracePt t="36762" x="4518025" y="3990975"/>
          <p14:tracePt t="36781" x="4500563" y="3990975"/>
          <p14:tracePt t="36827" x="4491038" y="3990975"/>
          <p14:tracePt t="36860" x="4483100" y="3990975"/>
          <p14:tracePt t="36900" x="4473575" y="3990975"/>
          <p14:tracePt t="37097" x="4483100" y="3990975"/>
          <p14:tracePt t="37802" x="4491038" y="3990975"/>
          <p14:tracePt t="37813" x="4518025" y="3983038"/>
          <p14:tracePt t="37833" x="4545013" y="3973513"/>
          <p14:tracePt t="37865" x="4581525" y="3956050"/>
          <p14:tracePt t="37897" x="4633913" y="3938588"/>
          <p14:tracePt t="37928" x="4687888" y="3919538"/>
          <p14:tracePt t="37960" x="4705350" y="3919538"/>
          <p14:tracePt t="37970" x="4724400" y="3911600"/>
          <p14:tracePt t="38002" x="4768850" y="3902075"/>
          <p14:tracePt t="38030" x="4813300" y="3884613"/>
          <p14:tracePt t="38062" x="4875213" y="3875088"/>
          <p14:tracePt t="38094" x="4894263" y="3867150"/>
          <p14:tracePt t="38098" x="4929188" y="3857625"/>
          <p14:tracePt t="38129" x="5010150" y="3857625"/>
          <p14:tracePt t="38161" x="5054600" y="3857625"/>
          <p14:tracePt t="38166" x="5126038" y="3848100"/>
          <p14:tracePt t="38197" x="5205413" y="3840163"/>
          <p14:tracePt t="38229" x="5232400" y="3830638"/>
          <p14:tracePt t="38241" x="5276850" y="3830638"/>
          <p14:tracePt t="38272" x="5322888" y="3822700"/>
          <p14:tracePt t="38298" x="5367338" y="3813175"/>
          <p14:tracePt t="38329" x="5419725" y="3803650"/>
          <p14:tracePt t="38361" x="5438775" y="3803650"/>
          <p14:tracePt t="38367" x="5456238" y="3803650"/>
          <p14:tracePt t="38398" x="5465763" y="3803650"/>
          <p14:tracePt t="38431" x="5473700" y="3803650"/>
          <p14:tracePt t="38446" x="5465763" y="3803650"/>
          <p14:tracePt t="38731" x="5456238" y="3803650"/>
          <p14:tracePt t="38790" x="5438775" y="3803650"/>
          <p14:tracePt t="38822" x="5429250" y="3803650"/>
          <p14:tracePt t="38887" x="5411788" y="3803650"/>
          <p14:tracePt t="38900" x="5394325" y="3803650"/>
          <p14:tracePt t="38932" x="5375275" y="3803650"/>
          <p14:tracePt t="38964" x="5367338" y="3803650"/>
          <p14:tracePt t="38977" x="5322888" y="3795713"/>
          <p14:tracePt t="39009" x="5286375" y="3795713"/>
          <p14:tracePt t="39033" x="5259388" y="3786188"/>
          <p14:tracePt t="39065" x="5214938" y="3786188"/>
          <p14:tracePt t="39097" x="5197475" y="3776663"/>
          <p14:tracePt t="39108" x="5180013" y="3776663"/>
          <p14:tracePt t="39140" x="5160963" y="3776663"/>
          <p14:tracePt t="39167" x="5143500" y="3776663"/>
          <p14:tracePt t="39202" x="5133975" y="3776663"/>
          <p14:tracePt t="39234" x="4991100" y="3751263"/>
          <p14:tracePt t="39267" x="4956175" y="3741738"/>
          <p14:tracePt t="39298" x="4946650" y="3741738"/>
          <p14:tracePt t="39329" x="4929188" y="3741738"/>
          <p14:tracePt t="39361" x="4919663" y="3741738"/>
          <p14:tracePt t="39386" x="4902200" y="3741738"/>
          <p14:tracePt t="39418" x="4894263" y="3741738"/>
          <p14:tracePt t="39469" x="4884738" y="3741738"/>
          <p14:tracePt t="39501" x="4875213" y="3741738"/>
          <p14:tracePt t="39536" x="4867275" y="3741738"/>
          <p14:tracePt t="39621" x="4867275" y="3751263"/>
          <p14:tracePt t="39938" x="4867275" y="3759200"/>
          <p14:tracePt t="40036" x="4875213" y="3759200"/>
          <p14:tracePt t="40066" x="4884738" y="3759200"/>
          <p14:tracePt t="40077" x="4902200" y="3759200"/>
          <p14:tracePt t="40130" x="4911725" y="3768725"/>
          <p14:tracePt t="40161" x="4929188" y="3768725"/>
          <p14:tracePt t="40172" x="4956175" y="3776663"/>
          <p14:tracePt t="40203" x="5010150" y="3786188"/>
          <p14:tracePt t="40236" x="5054600" y="3786188"/>
          <p14:tracePt t="40254" x="5072063" y="3786188"/>
          <p14:tracePt t="40270" x="5099050" y="3786188"/>
          <p14:tracePt t="40303" x="5126038" y="3795713"/>
          <p14:tracePt t="40317" x="5180013" y="3803650"/>
          <p14:tracePt t="40349" x="5197475" y="3803650"/>
          <p14:tracePt t="40376" x="5214938" y="3803650"/>
          <p14:tracePt t="40410" x="5214938" y="3813175"/>
          <p14:tracePt t="40437" x="5241925" y="3813175"/>
          <p14:tracePt t="40470" x="5251450" y="3813175"/>
          <p14:tracePt t="40473" x="5259388" y="3813175"/>
          <p14:tracePt t="40504" x="5268913" y="3813175"/>
          <p14:tracePt t="40537" x="5268913" y="3822700"/>
          <p14:tracePt t="40763" x="5268913" y="3830638"/>
          <p14:tracePt t="40853" x="5259388" y="3830638"/>
          <p14:tracePt t="40895" x="5251450" y="3830638"/>
          <p14:tracePt t="41922" x="5241925" y="3830638"/>
          <p14:tracePt t="41998" x="5232400" y="3830638"/>
          <p14:tracePt t="42043" x="5224463" y="3830638"/>
          <p14:tracePt t="42063" x="5214938" y="3830638"/>
          <p14:tracePt t="42094" x="5187950" y="3830638"/>
          <p14:tracePt t="42122" x="5170488" y="3830638"/>
          <p14:tracePt t="42143" x="5153025" y="3830638"/>
          <p14:tracePt t="42176" x="5143500" y="3830638"/>
          <p14:tracePt t="42183" x="5126038" y="3830638"/>
          <p14:tracePt t="42209" x="5072063" y="3830638"/>
          <p14:tracePt t="42242" x="5045075" y="3830638"/>
          <p14:tracePt t="42246" x="4991100" y="3830638"/>
          <p14:tracePt t="42276" x="4929188" y="3822700"/>
          <p14:tracePt t="42309" x="4902200" y="3822700"/>
          <p14:tracePt t="42312" x="4867275" y="3822700"/>
          <p14:tracePt t="42343" x="4759325" y="3813175"/>
          <p14:tracePt t="42376" x="4741863" y="3813175"/>
          <p14:tracePt t="42387" x="4679950" y="3813175"/>
          <p14:tracePt t="42410" x="4616450" y="3803650"/>
          <p14:tracePt t="42441" x="4562475" y="3803650"/>
          <p14:tracePt t="42451" x="4465638" y="3803650"/>
          <p14:tracePt t="42477" x="4367213" y="3803650"/>
          <p14:tracePt t="42509" x="4340225" y="3803650"/>
          <p14:tracePt t="42514" x="4251325" y="3795713"/>
          <p14:tracePt t="42547" x="4179888" y="3795713"/>
          <p14:tracePt t="42577" x="4081463" y="3786188"/>
          <p14:tracePt t="42610" x="4027488" y="3786188"/>
          <p14:tracePt t="42627" x="4000500" y="3786188"/>
          <p14:tracePt t="42644" x="3929063" y="3786188"/>
          <p14:tracePt t="42677" x="3902075" y="3786188"/>
          <p14:tracePt t="42688" x="3840163" y="3786188"/>
          <p14:tracePt t="42711" x="3759200" y="3786188"/>
          <p14:tracePt t="42742" x="3724275" y="3786188"/>
          <p14:tracePt t="42751" x="3660775" y="3786188"/>
          <p14:tracePt t="42778" x="3589338" y="3786188"/>
          <p14:tracePt t="42809" x="3544888" y="3786188"/>
          <p14:tracePt t="42816" x="3517900" y="3786188"/>
          <p14:tracePt t="42845" x="3455988" y="3795713"/>
          <p14:tracePt t="42877" x="3411538" y="3795713"/>
          <p14:tracePt t="42879" x="3384550" y="3795713"/>
          <p14:tracePt t="42911" x="3375025" y="3795713"/>
          <p14:tracePt t="42925" x="3367088" y="3795713"/>
          <p14:tracePt t="42945" x="3357563" y="3803650"/>
          <p14:tracePt t="42976" x="3357563" y="3813175"/>
          <p14:tracePt t="43473" x="3348038" y="3813175"/>
          <p14:tracePt t="43492" x="3340100" y="3813175"/>
          <p14:tracePt t="43588" x="3330575" y="3813175"/>
          <p14:tracePt t="43619" x="3322638" y="3813175"/>
          <p14:tracePt t="43649" x="3313113" y="3822700"/>
          <p14:tracePt t="43677" x="3286125" y="3822700"/>
          <p14:tracePt t="43696" x="3268663" y="3830638"/>
          <p14:tracePt t="43714" x="3286125" y="3830638"/>
          <p14:tracePt t="43835" x="3340100" y="3840163"/>
          <p14:tracePt t="43854" x="3375025" y="3840163"/>
          <p14:tracePt t="43866" x="3500438" y="3848100"/>
          <p14:tracePt t="43885" x="3562350" y="3848100"/>
          <p14:tracePt t="43914" x="3768725" y="3848100"/>
          <p14:tracePt t="43947" x="3884613" y="3848100"/>
          <p14:tracePt t="43962" x="3965575" y="3848100"/>
          <p14:tracePt t="43981" x="4143375" y="3867150"/>
          <p14:tracePt t="44014" x="4241800" y="3867150"/>
          <p14:tracePt t="44025" x="4259263" y="3875088"/>
          <p14:tracePt t="44048" x="4411663" y="3875088"/>
          <p14:tracePt t="44082" x="4429125" y="3875088"/>
          <p14:tracePt t="44086" x="4491038" y="3884613"/>
          <p14:tracePt t="44115" x="4562475" y="3884613"/>
          <p14:tracePt t="44115" x="4598988" y="3884613"/>
          <p14:tracePt t="44149" x="4687888" y="3884613"/>
          <p14:tracePt t="44167" x="4724400" y="3884613"/>
          <p14:tracePt t="44182" x="4813300" y="3867150"/>
          <p14:tracePt t="44214" x="4857750" y="3857625"/>
          <p14:tracePt t="44230" x="4867275" y="3848100"/>
          <p14:tracePt t="44249" x="4875213" y="3840163"/>
          <p14:tracePt t="44281" x="4894263" y="3840163"/>
          <p14:tracePt t="44292" x="4946650" y="3840163"/>
          <p14:tracePt t="44316" x="4983163" y="3840163"/>
          <p14:tracePt t="44348" x="4991100" y="3840163"/>
          <p14:tracePt t="44355" x="4983163" y="3840163"/>
          <p14:tracePt t="44527" x="4973638" y="3848100"/>
          <p14:tracePt t="44574" x="4938713" y="3848100"/>
          <p14:tracePt t="44593" x="4929188" y="3848100"/>
          <p14:tracePt t="44605" x="4911725" y="3857625"/>
          <p14:tracePt t="44624" x="4894263" y="3867150"/>
          <p14:tracePt t="44650" x="4867275" y="3867150"/>
          <p14:tracePt t="44685" x="4848225" y="3875088"/>
          <p14:tracePt t="44704" x="4830763" y="3875088"/>
          <p14:tracePt t="44717" x="4822825" y="3875088"/>
          <p14:tracePt t="44748" x="4795838" y="3875088"/>
          <p14:tracePt t="44754" x="4786313" y="3875088"/>
          <p14:tracePt t="44784" x="4759325" y="3884613"/>
          <p14:tracePt t="44817" x="4751388" y="3884613"/>
          <p14:tracePt t="44824" x="4741863" y="3894138"/>
          <p14:tracePt t="44851" x="4724400" y="3894138"/>
          <p14:tracePt t="44883" x="4714875" y="3894138"/>
          <p14:tracePt t="44949" x="4705350" y="3894138"/>
          <p14:tracePt t="45016" x="4714875" y="3894138"/>
          <p14:tracePt t="45396" x="4724400" y="3894138"/>
          <p14:tracePt t="45503" x="4732338" y="3894138"/>
          <p14:tracePt t="45551" x="4741863" y="3894138"/>
          <p14:tracePt t="45578" x="4751388" y="3894138"/>
          <p14:tracePt t="45662" x="4759325" y="3894138"/>
          <p14:tracePt t="45753" x="4768850" y="3894138"/>
          <p14:tracePt t="45877" x="4776788" y="3894138"/>
          <p14:tracePt t="46035" x="4786313" y="3894138"/>
          <p14:tracePt t="46337" x="4795838" y="3894138"/>
          <p14:tracePt t="46634" x="4803775" y="3894138"/>
          <p14:tracePt t="46774" x="4813300" y="3894138"/>
          <p14:tracePt t="47056" x="4822825" y="3894138"/>
          <p14:tracePt t="47387" x="4830763" y="3894138"/>
          <p14:tracePt t="47626" x="4840288" y="3894138"/>
          <p14:tracePt t="47783" x="4848225" y="3894138"/>
          <p14:tracePt t="48004" x="4857750" y="3894138"/>
          <p14:tracePt t="48035" x="4867275" y="3894138"/>
          <p14:tracePt t="48046" x="4875213" y="3894138"/>
          <p14:tracePt t="48066" x="4894263" y="3894138"/>
          <p14:tracePt t="48094" x="4946650" y="3884613"/>
          <p14:tracePt t="48094" x="4983163" y="3884613"/>
          <p14:tracePt t="48127" x="5037138" y="3875088"/>
          <p14:tracePt t="48147" x="5062538" y="3875088"/>
          <p14:tracePt t="48161" x="5116513" y="3875088"/>
          <p14:tracePt t="48193" x="5170488" y="3875088"/>
          <p14:tracePt t="48208" x="5197475" y="3875088"/>
          <p14:tracePt t="48227" x="5286375" y="3875088"/>
          <p14:tracePt t="48260" x="5340350" y="3875088"/>
          <p14:tracePt t="48269" x="5348288" y="3875088"/>
          <p14:tracePt t="48294" x="5465763" y="3875088"/>
          <p14:tracePt t="48326" x="5483225" y="3875088"/>
          <p14:tracePt t="48331" x="5537200" y="3875088"/>
          <p14:tracePt t="48362" x="5572125" y="3867150"/>
          <p14:tracePt t="48395" x="5616575" y="3867150"/>
          <p14:tracePt t="48412" x="5643563" y="3867150"/>
          <p14:tracePt t="48441" x="5653088" y="3857625"/>
          <p14:tracePt t="48461" x="5670550" y="3857625"/>
          <p14:tracePt t="48494" x="5688013" y="3857625"/>
          <p14:tracePt t="48523" x="5697538" y="3857625"/>
          <p14:tracePt t="48535" x="5705475" y="3857625"/>
          <p14:tracePt t="48562" x="5715000" y="3857625"/>
          <p14:tracePt t="48672" x="5724525" y="3857625"/>
          <p14:tracePt t="48912" x="5732463" y="3857625"/>
          <p14:tracePt t="51061" x="5732463" y="3867150"/>
          <p14:tracePt t="52561" x="5741988" y="3867150"/>
          <p14:tracePt t="53812" x="5732463" y="3857625"/>
          <p14:tracePt t="54515" x="5715000" y="3840163"/>
          <p14:tracePt t="54526" x="5688013" y="3795713"/>
          <p14:tracePt t="54547" x="5545138" y="3544888"/>
          <p14:tracePt t="54578" x="5491163" y="3394075"/>
          <p14:tracePt t="54589" x="5465763" y="3340100"/>
          <p14:tracePt t="54602" x="5429250" y="3276600"/>
          <p14:tracePt t="54622" x="5419725" y="3251200"/>
          <p14:tracePt t="54633" x="5394325" y="3197225"/>
          <p14:tracePt t="54653" x="5375275" y="3179763"/>
          <p14:tracePt t="54681" x="5357813" y="3125788"/>
          <p14:tracePt t="54712" x="5348288" y="3089275"/>
          <p14:tracePt t="54717" x="5340350" y="3062288"/>
          <p14:tracePt t="54731" x="5330825" y="3027363"/>
          <p14:tracePt t="54748" x="5330825" y="3000375"/>
          <p14:tracePt t="54764" x="5322888" y="2955925"/>
          <p14:tracePt t="54781" x="5313363" y="2919413"/>
          <p14:tracePt t="54797" x="5313363" y="2867025"/>
          <p14:tracePt t="54814" x="5313363" y="2847975"/>
          <p14:tracePt t="54831" x="5313363" y="2795588"/>
          <p14:tracePt t="54848" x="5313363" y="2768600"/>
          <p14:tracePt t="54867" x="5313363" y="2705100"/>
          <p14:tracePt t="54881" x="5313363" y="2687638"/>
          <p14:tracePt t="54898" x="5322888" y="2625725"/>
          <p14:tracePt t="54914" x="5322888" y="2616200"/>
          <p14:tracePt t="54931" x="5330825" y="2562225"/>
          <p14:tracePt t="54948" x="5340350" y="2500313"/>
          <p14:tracePt t="54967" x="5348288" y="2482850"/>
          <p14:tracePt t="54981" x="5367338" y="2419350"/>
          <p14:tracePt t="54999" x="5367338" y="2401888"/>
          <p14:tracePt t="55015" x="5375275" y="2374900"/>
          <p14:tracePt t="55039" x="5375275" y="2357438"/>
          <p14:tracePt t="55051" x="5384800" y="2330450"/>
          <p14:tracePt t="55067" x="5384800" y="2312988"/>
          <p14:tracePt t="55082" x="5394325" y="2259013"/>
          <p14:tracePt t="55098" x="5402263" y="2232025"/>
          <p14:tracePt t="55115" x="5411788" y="2197100"/>
          <p14:tracePt t="55132" x="5411788" y="2170113"/>
          <p14:tracePt t="55148" x="5411788" y="2143125"/>
          <p14:tracePt t="55165" x="5411788" y="2108200"/>
          <p14:tracePt t="55181" x="5402263" y="2062163"/>
          <p14:tracePt t="55198" x="5394325" y="2036763"/>
          <p14:tracePt t="55215" x="5367338" y="1982788"/>
          <p14:tracePt t="55232" x="5340350" y="1946275"/>
          <p14:tracePt t="55251" x="5313363" y="1919288"/>
          <p14:tracePt t="55266" x="5303838" y="1911350"/>
          <p14:tracePt t="55284" x="5286375" y="1893888"/>
          <p14:tracePt t="55298" x="5241925" y="1866900"/>
          <p14:tracePt t="55315" x="5232400" y="1847850"/>
          <p14:tracePt t="55332" x="5180013" y="1812925"/>
          <p14:tracePt t="55349" x="5160963" y="1812925"/>
          <p14:tracePt t="55366" x="5116513" y="1785938"/>
          <p14:tracePt t="55382" x="5099050" y="1768475"/>
          <p14:tracePt t="55399" x="5062538" y="1741488"/>
          <p14:tracePt t="55415" x="5054600" y="1731963"/>
          <p14:tracePt t="55432" x="5010150" y="1704975"/>
          <p14:tracePt t="55449" x="4991100" y="1687513"/>
          <p14:tracePt t="55471" x="4965700" y="1679575"/>
          <p14:tracePt t="55483" x="4911725" y="1679575"/>
          <p14:tracePt t="55503" x="4894263" y="1670050"/>
          <p14:tracePt t="55517" x="4813300" y="1660525"/>
          <p14:tracePt t="55533" x="4795838" y="1652588"/>
          <p14:tracePt t="55549" x="4732338" y="1652588"/>
          <p14:tracePt t="55567" x="4687888" y="1652588"/>
          <p14:tracePt t="55583" x="4554538" y="1652588"/>
          <p14:tracePt t="55599" x="4510088" y="1652588"/>
          <p14:tracePt t="55616" x="4384675" y="1652588"/>
          <p14:tracePt t="55633" x="4348163" y="1652588"/>
          <p14:tracePt t="55650" x="4259263" y="1643063"/>
          <p14:tracePt t="55666" x="4224338" y="1643063"/>
          <p14:tracePt t="55684" x="4108450" y="1643063"/>
          <p14:tracePt t="55701" x="4062413" y="1643063"/>
          <p14:tracePt t="55717" x="3902075" y="1643063"/>
          <p14:tracePt t="55734" x="3884613" y="1643063"/>
          <p14:tracePt t="55751" x="3732213" y="1643063"/>
          <p14:tracePt t="55768" x="3633788" y="1643063"/>
          <p14:tracePt t="55787" x="3554413" y="1643063"/>
          <p14:tracePt t="55801" x="3473450" y="1652588"/>
          <p14:tracePt t="55827" x="3419475" y="1652588"/>
          <p14:tracePt t="55838" x="3367088" y="1652588"/>
          <p14:tracePt t="55851" x="3330575" y="1660525"/>
          <p14:tracePt t="55868" x="3205163" y="1660525"/>
          <p14:tracePt t="55885" x="3179763" y="1660525"/>
          <p14:tracePt t="55902" x="3089275" y="1660525"/>
          <p14:tracePt t="55918" x="3044825" y="1660525"/>
          <p14:tracePt t="55935" x="2982913" y="1660525"/>
          <p14:tracePt t="55952" x="2946400" y="1660525"/>
          <p14:tracePt t="55968" x="2938463" y="1660525"/>
          <p14:tracePt t="55985" x="2955925" y="1660525"/>
          <p14:tracePt t="56285" x="2982913" y="1660525"/>
          <p14:tracePt t="56305" x="2990850" y="1660525"/>
          <p14:tracePt t="56316" x="3027363" y="1670050"/>
          <p14:tracePt t="56336" x="3054350" y="1670050"/>
          <p14:tracePt t="56347" x="3098800" y="1670050"/>
          <p14:tracePt t="56365" x="3187700" y="1670050"/>
          <p14:tracePt t="56385" x="3232150" y="1670050"/>
          <p14:tracePt t="56397" x="3259138" y="1670050"/>
          <p14:tracePt t="56409" x="3313113" y="1670050"/>
          <p14:tracePt t="56428" x="3375025" y="1670050"/>
          <p14:tracePt t="56448" x="3411538" y="1670050"/>
          <p14:tracePt t="56460" x="3517900" y="1670050"/>
          <p14:tracePt t="56479" x="3589338" y="1670050"/>
          <p14:tracePt t="56490" x="3776663" y="1679575"/>
          <p14:tracePt t="56510" x="3867150" y="1679575"/>
          <p14:tracePt t="56522" x="4054475" y="1687513"/>
          <p14:tracePt t="56543" x="4116388" y="1687513"/>
          <p14:tracePt t="56554" x="4340225" y="1704975"/>
          <p14:tracePt t="56573" x="4411663" y="1714500"/>
          <p14:tracePt t="56587" x="4527550" y="1714500"/>
          <p14:tracePt t="56613" x="4625975" y="1731963"/>
          <p14:tracePt t="56624" x="4705350" y="1731963"/>
          <p14:tracePt t="56637" x="4759325" y="1741488"/>
          <p14:tracePt t="56653" x="4894263" y="1751013"/>
          <p14:tracePt t="56670" x="4911725" y="1751013"/>
          <p14:tracePt t="56687" x="5018088" y="1758950"/>
          <p14:tracePt t="56704" x="5054600" y="1758950"/>
          <p14:tracePt t="56720" x="5133975" y="1768475"/>
          <p14:tracePt t="56737" x="5153025" y="1768475"/>
          <p14:tracePt t="56754" x="5241925" y="1768475"/>
          <p14:tracePt t="56771" x="5286375" y="1768475"/>
          <p14:tracePt t="56788" x="5375275" y="1768475"/>
          <p14:tracePt t="56804" x="5402263" y="1768475"/>
          <p14:tracePt t="56821" x="5500688" y="1768475"/>
          <p14:tracePt t="56838" x="5537200" y="1768475"/>
          <p14:tracePt t="56854" x="5589588" y="1758950"/>
          <p14:tracePt t="56883" x="5653088" y="1741488"/>
          <p14:tracePt t="56903" x="5670550" y="1741488"/>
          <p14:tracePt t="56914" x="5724525" y="1741488"/>
          <p14:tracePt t="56933" x="5741988" y="1731963"/>
          <p14:tracePt t="56944" x="5786438" y="1724025"/>
          <p14:tracePt t="56963" x="5803900" y="1714500"/>
          <p14:tracePt t="56975" x="5822950" y="1704975"/>
          <p14:tracePt t="56994" x="5857875" y="1704975"/>
          <p14:tracePt t="57013" x="5867400" y="1704975"/>
          <p14:tracePt t="57059" x="5875338" y="1697038"/>
          <p14:tracePt t="57092" x="5884863" y="1697038"/>
          <p14:tracePt t="57105" x="5884863" y="1687513"/>
          <p14:tracePt t="57180" x="5894388" y="1687513"/>
          <p14:tracePt t="57264" x="5894388" y="1697038"/>
          <p14:tracePt t="57844" x="5902325" y="1697038"/>
          <p14:tracePt t="57858" x="5902325" y="1704975"/>
          <p14:tracePt t="57875" x="5911850" y="1714500"/>
          <p14:tracePt t="57888" x="5911850" y="1724025"/>
          <p14:tracePt t="57908" x="5911850" y="1741488"/>
          <p14:tracePt t="57919" x="5919788" y="1785938"/>
          <p14:tracePt t="57936" x="5929313" y="1847850"/>
          <p14:tracePt t="57955" x="5929313" y="1866900"/>
          <p14:tracePt t="57968" x="5938838" y="1901825"/>
          <p14:tracePt t="57988" x="5938838" y="1928813"/>
          <p14:tracePt t="58034" x="5946775" y="1965325"/>
          <p14:tracePt t="58067" x="5946775" y="1982788"/>
          <p14:tracePt t="58078" x="5965825" y="2062163"/>
          <p14:tracePt t="58097" x="5983288" y="2125663"/>
          <p14:tracePt t="58109" x="6010275" y="2214563"/>
          <p14:tracePt t="58127" x="6010275" y="2241550"/>
          <p14:tracePt t="58138" x="6018213" y="2251075"/>
          <p14:tracePt t="58159" x="6027738" y="2276475"/>
          <p14:tracePt t="58209" x="6037263" y="2312988"/>
          <p14:tracePt t="58220" x="6054725" y="2357438"/>
          <p14:tracePt t="58239" x="6054725" y="2384425"/>
          <p14:tracePt t="58252" x="6081713" y="2473325"/>
          <p14:tracePt t="58270" x="6089650" y="2517775"/>
          <p14:tracePt t="58282" x="6108700" y="2589213"/>
          <p14:tracePt t="58302" x="6126163" y="2625725"/>
          <p14:tracePt t="58314" x="6143625" y="2660650"/>
          <p14:tracePt t="58334" x="6161088" y="2687638"/>
          <p14:tracePt t="58347" x="6170613" y="2732088"/>
          <p14:tracePt t="58367" x="6180138" y="2751138"/>
          <p14:tracePt t="58393" x="6180138" y="2813050"/>
          <p14:tracePt t="58413" x="6180138" y="2830513"/>
          <p14:tracePt t="58424" x="6180138" y="2847975"/>
          <p14:tracePt t="58445" x="6188075" y="2857500"/>
          <p14:tracePt t="58455" x="6188075" y="2884488"/>
          <p14:tracePt t="58501" x="6188075" y="2911475"/>
          <p14:tracePt t="58521" x="6197600" y="2928938"/>
          <p14:tracePt t="58532" x="6205538" y="2955925"/>
          <p14:tracePt t="58553" x="6215063" y="2982913"/>
          <p14:tracePt t="58712" x="6215063" y="2990850"/>
          <p14:tracePt t="58724" x="6224588" y="3000375"/>
          <p14:tracePt t="58735" x="6232525" y="3027363"/>
          <p14:tracePt t="58755" x="6251575" y="3054350"/>
          <p14:tracePt t="58775" x="6251575" y="3062288"/>
          <p14:tracePt t="58785" x="6251575" y="3071813"/>
          <p14:tracePt t="58865" x="6259513" y="3071813"/>
          <p14:tracePt t="58947" x="6269038" y="3071813"/>
          <p14:tracePt t="58992" x="6286500" y="3081338"/>
          <p14:tracePt t="59085" x="6303963" y="3089275"/>
          <p14:tracePt t="59151" x="6313488" y="3098800"/>
          <p14:tracePt t="59177" x="6323013" y="3098800"/>
          <p14:tracePt t="59211" x="6323013" y="3108325"/>
          <p14:tracePt t="59231" x="6340475" y="3116263"/>
          <p14:tracePt t="59258" x="6375400" y="3133725"/>
          <p14:tracePt t="59279" x="6394450" y="3143250"/>
          <p14:tracePt t="59288" x="6402388" y="3160713"/>
          <p14:tracePt t="59308" x="6419850" y="3170238"/>
          <p14:tracePt t="59366" x="6429375" y="3179763"/>
          <p14:tracePt t="59384" x="6438900" y="3179763"/>
          <p14:tracePt t="59418" x="6446838" y="3187700"/>
          <p14:tracePt t="59477" x="6465888" y="3197225"/>
          <p14:tracePt t="59496" x="6473825" y="3205163"/>
          <p14:tracePt t="59523" x="6473825" y="3214688"/>
          <p14:tracePt t="59543" x="6491288" y="3214688"/>
          <p14:tracePt t="59575" x="6491288" y="3224213"/>
          <p14:tracePt t="59588" x="6500813" y="3224213"/>
          <p14:tracePt t="59605" x="6510338" y="3224213"/>
          <p14:tracePt t="59648" x="6510338" y="3232150"/>
          <p14:tracePt t="59667" x="6510338" y="3241675"/>
          <p14:tracePt t="59726" x="6518275" y="3241675"/>
          <p14:tracePt t="67812" x="6510338" y="3241675"/>
          <p14:tracePt t="68362" x="6500813" y="3251200"/>
          <p14:tracePt t="68394" x="6500813" y="3259138"/>
          <p14:tracePt t="68420" x="6483350" y="3268663"/>
          <p14:tracePt t="68440" x="6419850" y="3276600"/>
          <p14:tracePt t="68459" x="6357938" y="3295650"/>
          <p14:tracePt t="68485" x="6242050" y="3322638"/>
          <p14:tracePt t="68506" x="6062663" y="3357563"/>
          <p14:tracePt t="68539" x="6027738" y="3357563"/>
          <p14:tracePt t="68548" x="5840413" y="3367088"/>
          <p14:tracePt t="68573" x="5653088" y="3367088"/>
          <p14:tracePt t="68607" x="5616575" y="3367088"/>
          <p14:tracePt t="68610" x="5402263" y="3375025"/>
          <p14:tracePt t="68641" x="5197475" y="3384550"/>
          <p14:tracePt t="68673" x="5037138" y="3411538"/>
          <p14:tracePt t="68679" x="4956175" y="3419475"/>
          <p14:tracePt t="68691" x="4894263" y="3429000"/>
          <p14:tracePt t="68710" x="4867275" y="3438525"/>
          <p14:tracePt t="68724" x="4803775" y="3446463"/>
          <p14:tracePt t="68741" x="4768850" y="3455988"/>
          <p14:tracePt t="68757" x="4679950" y="3473450"/>
          <p14:tracePt t="68774" x="4625975" y="3482975"/>
          <p14:tracePt t="68790" x="4537075" y="3500438"/>
          <p14:tracePt t="68807" x="4518025" y="3509963"/>
          <p14:tracePt t="68824" x="4491038" y="3509963"/>
          <p14:tracePt t="68841" x="4438650" y="3527425"/>
          <p14:tracePt t="68857" x="4411663" y="3527425"/>
          <p14:tracePt t="68882" x="4411663" y="3536950"/>
          <p14:tracePt t="68929" x="4411663" y="3554413"/>
          <p14:tracePt t="68954" x="4411663" y="3571875"/>
          <p14:tracePt t="68974" x="4411663" y="3589338"/>
          <p14:tracePt t="68994" x="4411663" y="3598863"/>
          <p14:tracePt t="69019" x="4411663" y="3616325"/>
          <p14:tracePt t="69037" x="4411663" y="3633788"/>
          <p14:tracePt t="69069" x="4411663" y="3643313"/>
          <p14:tracePt t="69100" x="4411663" y="3652838"/>
          <p14:tracePt t="69112" x="4411663" y="3660775"/>
          <p14:tracePt t="69131" x="4419600" y="3670300"/>
          <p14:tracePt t="69152" x="4419600" y="3679825"/>
          <p14:tracePt t="69228" x="4429125" y="3679825"/>
          <p14:tracePt t="69255" x="4429125" y="3687763"/>
          <p14:tracePt t="69282" x="4429125" y="3697288"/>
          <p14:tracePt t="69350" x="4456113" y="3724275"/>
          <p14:tracePt t="69384" x="4456113" y="3732213"/>
          <p14:tracePt t="69395" x="4483100" y="3759200"/>
          <p14:tracePt t="69414" x="4483100" y="3776663"/>
          <p14:tracePt t="69434" x="4491038" y="3786188"/>
          <p14:tracePt t="69444" x="4500563" y="3803650"/>
          <p14:tracePt t="69477" x="4510088" y="3822700"/>
          <p14:tracePt t="69527" x="4510088" y="3830638"/>
          <p14:tracePt t="69604" x="4518025" y="3840163"/>
          <p14:tracePt t="69631" x="4518025" y="3848100"/>
          <p14:tracePt t="69666" x="4518025" y="3857625"/>
          <p14:tracePt t="69742" x="4527550" y="3857625"/>
          <p14:tracePt t="70813" x="4537075" y="3857625"/>
          <p14:tracePt t="71082" x="4545013" y="3857625"/>
          <p14:tracePt t="89313" x="4537075" y="3857625"/>
          <p14:tracePt t="89680" x="4527550" y="3857625"/>
          <p14:tracePt t="89713" x="4518025" y="3867150"/>
          <p14:tracePt t="89725" x="4500563" y="3919538"/>
          <p14:tracePt t="89745" x="4500563" y="3965575"/>
          <p14:tracePt t="89755" x="4500563" y="4010025"/>
          <p14:tracePt t="89774" x="4500563" y="4037013"/>
          <p14:tracePt t="89787" x="4500563" y="4089400"/>
          <p14:tracePt t="89804" x="4500563" y="4152900"/>
          <p14:tracePt t="89824" x="4500563" y="4187825"/>
          <p14:tracePt t="89834" x="4500563" y="4241800"/>
          <p14:tracePt t="89854" x="4500563" y="4276725"/>
          <p14:tracePt t="89867" x="4500563" y="4303713"/>
          <p14:tracePt t="89894" x="4500563" y="4322763"/>
          <p14:tracePt t="89906" x="4500563" y="4340225"/>
          <p14:tracePt t="89930" x="4491038" y="4394200"/>
          <p14:tracePt t="89948" x="4483100" y="4419600"/>
          <p14:tracePt t="89961" x="4483100" y="4483100"/>
          <p14:tracePt t="89979" x="4473575" y="4500563"/>
          <p14:tracePt t="89991" x="4456113" y="4572000"/>
          <p14:tracePt t="90009" x="4429125" y="4679950"/>
          <p14:tracePt t="90028" x="4411663" y="4759325"/>
          <p14:tracePt t="90040" x="4348163" y="4919663"/>
          <p14:tracePt t="90060" x="4330700" y="5000625"/>
          <p14:tracePt t="90071" x="4276725" y="5108575"/>
          <p14:tracePt t="90089" x="4259263" y="5160963"/>
          <p14:tracePt t="90101" x="4232275" y="5303838"/>
          <p14:tracePt t="90120" x="4224338" y="5330825"/>
          <p14:tracePt t="90131" x="4187825" y="5510213"/>
          <p14:tracePt t="90150" x="4179888" y="5616575"/>
          <p14:tracePt t="90169" x="4170363" y="5680075"/>
          <p14:tracePt t="90181" x="4152900" y="5741988"/>
          <p14:tracePt t="90200" x="4143375" y="5768975"/>
          <p14:tracePt t="90213" x="4133850" y="5840413"/>
          <p14:tracePt t="90230" x="4125913" y="5956300"/>
          <p14:tracePt t="90262" x="4125913" y="5983288"/>
          <p14:tracePt t="90274" x="4108450" y="6018213"/>
          <p14:tracePt t="90294" x="4108450" y="6045200"/>
          <p14:tracePt t="90306" x="4098925" y="6081713"/>
          <p14:tracePt t="90325" x="4098925" y="6089650"/>
          <p14:tracePt t="90336" x="4098925" y="6134100"/>
          <p14:tracePt t="90388" x="4098925" y="6143625"/>
          <p14:tracePt t="90415" x="4098925" y="6161088"/>
          <p14:tracePt t="90432" x="4098925" y="6170613"/>
          <p14:tracePt t="90453" x="4098925" y="6180138"/>
          <p14:tracePt t="90464" x="4098925" y="6188075"/>
          <p14:tracePt t="90483" x="4098925" y="6197600"/>
          <p14:tracePt t="90560" x="4108450" y="6205538"/>
          <p14:tracePt t="90595" x="4125913" y="6215063"/>
          <p14:tracePt t="90714" x="4133850" y="6215063"/>
          <p14:tracePt t="90744" x="4143375" y="6215063"/>
          <p14:tracePt t="90780" x="4160838" y="6224588"/>
          <p14:tracePt t="90813" x="4179888" y="6224588"/>
          <p14:tracePt t="90825" x="4214813" y="6232525"/>
          <p14:tracePt t="90845" x="4232275" y="6232525"/>
          <p14:tracePt t="90855" x="4259263" y="6232525"/>
          <p14:tracePt t="90874" x="4276725" y="6232525"/>
          <p14:tracePt t="90886" x="4322763" y="6242050"/>
          <p14:tracePt t="90905" x="4357688" y="6242050"/>
          <p14:tracePt t="90917" x="4419600" y="6251575"/>
          <p14:tracePt t="90935" x="4456113" y="6251575"/>
          <p14:tracePt t="90955" x="4483100" y="6251575"/>
          <p14:tracePt t="90967" x="4518025" y="6251575"/>
          <p14:tracePt t="90986" x="4545013" y="6251575"/>
          <p14:tracePt t="90997" x="4608513" y="6251575"/>
          <p14:tracePt t="91016" x="4625975" y="6251575"/>
          <p14:tracePt t="91027" x="4679950" y="6251575"/>
          <p14:tracePt t="91047" x="4705350" y="6251575"/>
          <p14:tracePt t="91059" x="4776788" y="6259513"/>
          <p14:tracePt t="91078" x="4813300" y="6259513"/>
          <p14:tracePt t="91091" x="4875213" y="6259513"/>
          <p14:tracePt t="91109" x="4938713" y="6269038"/>
          <p14:tracePt t="91127" x="5000625" y="6276975"/>
          <p14:tracePt t="91155" x="5072063" y="6276975"/>
          <p14:tracePt t="91175" x="5089525" y="6276975"/>
          <p14:tracePt t="91187" x="5126038" y="6286500"/>
          <p14:tracePt t="91207" x="5153025" y="6286500"/>
          <p14:tracePt t="91219" x="5187950" y="6286500"/>
          <p14:tracePt t="91238" x="5214938" y="6286500"/>
          <p14:tracePt t="91250" x="5276850" y="6286500"/>
          <p14:tracePt t="91268" x="5295900" y="6286500"/>
          <p14:tracePt t="91280" x="5357813" y="6296025"/>
          <p14:tracePt t="91299" x="5384800" y="6296025"/>
          <p14:tracePt t="91311" x="5438775" y="6303963"/>
          <p14:tracePt t="91330" x="5456238" y="6303963"/>
          <p14:tracePt t="91342" x="5518150" y="6313488"/>
          <p14:tracePt t="91360" x="5581650" y="6313488"/>
          <p14:tracePt t="91379" x="5599113" y="6323013"/>
          <p14:tracePt t="91392" x="5643563" y="6323013"/>
          <p14:tracePt t="91410" x="5653088" y="6323013"/>
          <p14:tracePt t="91425" x="5697538" y="6323013"/>
          <p14:tracePt t="91442" x="5732463" y="6323013"/>
          <p14:tracePt t="91467" x="5822950" y="6330950"/>
          <p14:tracePt t="91486" x="5894388" y="6330950"/>
          <p14:tracePt t="91505" x="5911850" y="6340475"/>
          <p14:tracePt t="91516" x="5973763" y="6340475"/>
          <p14:tracePt t="91535" x="6010275" y="6340475"/>
          <p14:tracePt t="91546" x="6081713" y="6348413"/>
          <p14:tracePt t="91565" x="6108700" y="6348413"/>
          <p14:tracePt t="91577" x="6197600" y="6348413"/>
          <p14:tracePt t="91596" x="6286500" y="6348413"/>
          <p14:tracePt t="91615" x="6296025" y="6348413"/>
          <p14:tracePt t="91627" x="6348413" y="6348413"/>
          <p14:tracePt t="91646" x="6367463" y="6348413"/>
          <p14:tracePt t="91659" x="6394450" y="6348413"/>
          <p14:tracePt t="91677" x="6419850" y="6348413"/>
          <p14:tracePt t="91692" x="6491288" y="6348413"/>
          <p14:tracePt t="91709" x="6518275" y="6357938"/>
          <p14:tracePt t="91726" x="6589713" y="6357938"/>
          <p14:tracePt t="91743" x="6599238" y="6357938"/>
          <p14:tracePt t="91759" x="6616700" y="6357938"/>
          <p14:tracePt t="91777" x="6653213" y="6357938"/>
          <p14:tracePt t="91793" x="6688138" y="6357938"/>
          <p14:tracePt t="91809" x="6715125" y="6357938"/>
          <p14:tracePt t="91826" x="6777038" y="6357938"/>
          <p14:tracePt t="91843" x="6848475" y="6357938"/>
          <p14:tracePt t="91860" x="6875463" y="6357938"/>
          <p14:tracePt t="91877" x="6956425" y="6357938"/>
          <p14:tracePt t="91893" x="6991350" y="6357938"/>
          <p14:tracePt t="91913" x="7018338" y="6357938"/>
          <p14:tracePt t="91927" x="7072313" y="6357938"/>
          <p14:tracePt t="91944" x="7099300" y="6357938"/>
          <p14:tracePt t="91960" x="7170738" y="6357938"/>
          <p14:tracePt t="91977" x="7197725" y="6357938"/>
          <p14:tracePt t="91995" x="7251700" y="6357938"/>
          <p14:tracePt t="92010" x="7277100" y="6357938"/>
          <p14:tracePt t="92027" x="7331075" y="6357938"/>
          <p14:tracePt t="92046" x="7358063" y="6357938"/>
          <p14:tracePt t="92060" x="7429500" y="6357938"/>
          <p14:tracePt t="92077" x="7446963" y="6357938"/>
          <p14:tracePt t="92094" x="7518400" y="6357938"/>
          <p14:tracePt t="92111" x="7572375" y="6357938"/>
          <p14:tracePt t="92128" x="7599363" y="6357938"/>
          <p14:tracePt t="92144" x="7634288" y="6357938"/>
          <p14:tracePt t="92161" x="7680325" y="6357938"/>
          <p14:tracePt t="92179" x="7697788" y="6357938"/>
          <p14:tracePt t="92194" x="7742238" y="6357938"/>
          <p14:tracePt t="92211" x="7724775" y="6357938"/>
          <p14:tracePt t="92305" x="7688263" y="6375400"/>
          <p14:tracePt t="92317" x="7608888" y="6394450"/>
          <p14:tracePt t="92336" x="7537450" y="6411913"/>
          <p14:tracePt t="92349" x="7419975" y="6446838"/>
          <p14:tracePt t="92367" x="7331075" y="6456363"/>
          <p14:tracePt t="92379" x="7099300" y="6491288"/>
          <p14:tracePt t="92399" x="6991350" y="6510338"/>
          <p14:tracePt t="92410" x="6777038" y="6554788"/>
          <p14:tracePt t="92429" x="6653213" y="6581775"/>
          <p14:tracePt t="92448" x="6581775" y="6589713"/>
          <p14:tracePt t="92459" x="6384925" y="6643688"/>
          <p14:tracePt t="92478" x="6286500" y="6661150"/>
          <p14:tracePt t="92490" x="6000750" y="6724650"/>
          <p14:tracePt t="92509" x="5884863" y="6751638"/>
          <p14:tracePt t="92520" x="5608638" y="6786563"/>
          <p14:tracePt t="92540" x="5465763" y="6813550"/>
          <p14:tracePt t="92559" x="5429250" y="6823075"/>
          <p14:tracePt t="92570" x="5303838" y="6823075"/>
          <p14:tracePt t="92589" x="5232400" y="6831013"/>
          <p14:tracePt t="92600" x="5045075" y="6840538"/>
          <p14:tracePt t="92619" x="4965700" y="6840538"/>
          <p14:tracePt t="92630" x="4848225" y="6840538"/>
          <p14:tracePt t="92651" x="4786313" y="6848475"/>
          <p14:tracePt t="92663" x="4724400" y="6848475"/>
          <p14:tracePt t="92682" x="4714875" y="6848475"/>
          <p14:tracePt t="92696" x="4643438" y="6848475"/>
          <p14:tracePt t="92712" x="4537075" y="6848475"/>
          <p14:tracePt t="92731" x="4500563" y="6848475"/>
          <p14:tracePt t="92746" x="4375150" y="6848475"/>
          <p14:tracePt t="92763" x="4348163" y="6848475"/>
          <p14:tracePt t="92779" x="4313238" y="6848475"/>
          <p14:tracePt t="92796" x="4286250" y="6840538"/>
          <p14:tracePt t="92813" x="4268788" y="6840538"/>
          <p14:tracePt t="92840" x="4268788" y="6823075"/>
          <p14:tracePt t="92915" x="4268788" y="6796088"/>
          <p14:tracePt t="92934" x="4268788" y="6786563"/>
          <p14:tracePt t="92945" x="4268788" y="6769100"/>
          <p14:tracePt t="92964" x="4268788" y="6751638"/>
          <p14:tracePt t="92975" x="4268788" y="6732588"/>
          <p14:tracePt t="92994" x="4268788" y="6705600"/>
          <p14:tracePt t="93014" x="4268788" y="6697663"/>
          <p14:tracePt t="93027" x="4268788" y="6688138"/>
          <p14:tracePt t="93056" x="4268788" y="6670675"/>
          <p14:tracePt t="93091" x="4268788" y="6653213"/>
          <p14:tracePt t="93123" x="4259263" y="6634163"/>
        </p14:tracePtLst>
      </p14:laserTraceLst>
    </p:ext>
  </p:extLs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err="1" smtClean="0"/>
              <a:t>ActionObject</a:t>
            </a:r>
            <a:r>
              <a:rPr lang="en-US" sz="2800" dirty="0" smtClean="0"/>
              <a:t> (Method Object)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81100" y="3352800"/>
            <a:ext cx="28956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Use an object in which the action, target and </a:t>
            </a:r>
            <a:r>
              <a:rPr lang="en-US" dirty="0" err="1" smtClean="0"/>
              <a:t>params</a:t>
            </a:r>
            <a:r>
              <a:rPr lang="en-US" dirty="0" smtClean="0"/>
              <a:t> are bundled together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28600" y="1066800"/>
            <a:ext cx="1905000" cy="1371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Action Object (Method Object)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133601" y="1298637"/>
            <a:ext cx="2095500" cy="922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execute (</a:t>
            </a:r>
            <a:r>
              <a:rPr lang="en-US" dirty="0" err="1"/>
              <a:t>targetObject</a:t>
            </a:r>
            <a:r>
              <a:rPr lang="en-US" dirty="0"/>
              <a:t>, </a:t>
            </a:r>
            <a:r>
              <a:rPr lang="en-US" dirty="0" err="1"/>
              <a:t>params</a:t>
            </a:r>
            <a:r>
              <a:rPr lang="en-US" dirty="0"/>
              <a:t>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9534850"/>
      </p:ext>
    </p:extLst>
  </p:cSld>
  <p:clrMapOvr>
    <a:masterClrMapping/>
  </p:clrMapOvr>
  <p:transition advTm="596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 animBg="1"/>
    </p:bldLst>
  </p:timing>
  <p:extLst>
    <p:ext uri="{3A86A75C-4F4B-4683-9AE1-C65F6400EC91}">
      <p14:laserTraceLst xmlns:p14="http://schemas.microsoft.com/office/powerpoint/2010/main">
        <p14:tracePtLst>
          <p14:tracePt t="2966" x="4268788" y="6634163"/>
          <p14:tracePt t="3083" x="4286250" y="6634163"/>
          <p14:tracePt t="3115" x="4330700" y="6626225"/>
          <p14:tracePt t="3127" x="4411663" y="6572250"/>
          <p14:tracePt t="3147" x="4438650" y="6554788"/>
          <p14:tracePt t="3158" x="4491038" y="6518275"/>
          <p14:tracePt t="3176" x="4545013" y="6483350"/>
          <p14:tracePt t="3196" x="4581525" y="6456363"/>
          <p14:tracePt t="3208" x="4670425" y="6367463"/>
          <p14:tracePt t="3226" x="4705350" y="6330950"/>
          <p14:tracePt t="3238" x="4776788" y="6224588"/>
          <p14:tracePt t="3258" x="4803775" y="6197600"/>
          <p14:tracePt t="3270" x="4830763" y="6143625"/>
          <p14:tracePt t="3288" x="4840288" y="6108700"/>
          <p14:tracePt t="3300" x="4857750" y="6072188"/>
          <p14:tracePt t="3320" x="4875213" y="6037263"/>
          <p14:tracePt t="3331" x="4902200" y="5983288"/>
          <p14:tracePt t="3350" x="4919663" y="5938838"/>
          <p14:tracePt t="3362" x="4929188" y="5813425"/>
          <p14:tracePt t="3383" x="4929188" y="5715000"/>
          <p14:tracePt t="3395" x="4894263" y="5483225"/>
          <p14:tracePt t="3414" x="4857750" y="5394325"/>
          <p14:tracePt t="3428" x="4803775" y="5232400"/>
          <p14:tracePt t="3445" x="4776788" y="5170488"/>
          <p14:tracePt t="3463" x="4759325" y="5160963"/>
          <p14:tracePt t="3477" x="4751388" y="5133975"/>
          <p14:tracePt t="3501" x="4724400" y="5081588"/>
          <p14:tracePt t="3512" x="4705350" y="5045075"/>
          <p14:tracePt t="3527" x="4687888" y="5010150"/>
          <p14:tracePt t="3544" x="4625975" y="4894263"/>
          <p14:tracePt t="3561" x="4589463" y="4822825"/>
          <p14:tracePt t="3578" x="4500563" y="4633913"/>
          <p14:tracePt t="3594" x="4473575" y="4572000"/>
          <p14:tracePt t="3611" x="4394200" y="4384675"/>
          <p14:tracePt t="3629" x="4348163" y="4268788"/>
          <p14:tracePt t="3646" x="4295775" y="4152900"/>
          <p14:tracePt t="3666" x="4276725" y="4108450"/>
          <p14:tracePt t="3679" x="4214813" y="3902075"/>
          <p14:tracePt t="3696" x="4187825" y="3803650"/>
          <p14:tracePt t="3711" x="4125913" y="3589338"/>
          <p14:tracePt t="3729" x="4089400" y="3490913"/>
          <p14:tracePt t="3745" x="4027488" y="3340100"/>
          <p14:tracePt t="3762" x="4010025" y="3276600"/>
          <p14:tracePt t="3778" x="3929063" y="3071813"/>
          <p14:tracePt t="3795" x="3902075" y="3000375"/>
          <p14:tracePt t="3811" x="3830638" y="2795588"/>
          <p14:tracePt t="3828" x="3803650" y="2741613"/>
          <p14:tracePt t="3845" x="3768725" y="2679700"/>
          <p14:tracePt t="3862" x="3768725" y="2652713"/>
          <p14:tracePt t="3879" x="3751263" y="2616200"/>
          <p14:tracePt t="3895" x="3732213" y="2598738"/>
          <p14:tracePt t="3912" x="3714750" y="2527300"/>
          <p14:tracePt t="3929" x="3687763" y="2482850"/>
          <p14:tracePt t="3946" x="3679825" y="2465388"/>
          <p14:tracePt t="3962" x="3679825" y="2438400"/>
        </p14:tracePtLst>
      </p14:laserTraceLst>
    </p:ext>
  </p:extLs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495800" y="1066800"/>
            <a:ext cx="1905000" cy="1371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Commmand</a:t>
            </a:r>
            <a:r>
              <a:rPr lang="en-US" dirty="0">
                <a:latin typeface="Calibri" pitchFamily="34" charset="0"/>
                <a:cs typeface="Calibri" pitchFamily="34" charset="0"/>
              </a:rPr>
              <a:t> (action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with </a:t>
            </a:r>
            <a:r>
              <a:rPr lang="en-US" dirty="0">
                <a:latin typeface="Calibri" pitchFamily="34" charset="0"/>
                <a:cs typeface="Calibri" pitchFamily="34" charset="0"/>
              </a:rPr>
              <a:t>target + parameters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Command Object (Method Object)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22571" y="1088571"/>
            <a:ext cx="1502229" cy="609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execute 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22571" y="1777218"/>
            <a:ext cx="2286000" cy="6611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Constructor (</a:t>
            </a:r>
            <a:r>
              <a:rPr lang="en-US" dirty="0" err="1"/>
              <a:t>targetObject</a:t>
            </a:r>
            <a:r>
              <a:rPr lang="en-US" dirty="0"/>
              <a:t>, </a:t>
            </a:r>
            <a:r>
              <a:rPr lang="en-US" dirty="0" err="1"/>
              <a:t>params</a:t>
            </a:r>
            <a:r>
              <a:rPr lang="en-US" dirty="0"/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0371" y="3184213"/>
            <a:ext cx="35814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Provides a execute operation to  perform some action.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0371" y="4384542"/>
            <a:ext cx="35814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The execute operation takes no arguments.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00600" y="3048000"/>
            <a:ext cx="35052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Constructor takes  target object and parameters of operation as arguments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00600" y="4114800"/>
            <a:ext cx="35052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Action is an operation that can be invoked on many different arguments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800600" y="5181600"/>
            <a:ext cx="35052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A command is a specific action invocation.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1561" y="6176428"/>
            <a:ext cx="3604077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Action vs. command object </a:t>
            </a:r>
            <a:r>
              <a:rPr lang="en-US" dirty="0" smtClean="0">
                <a:sym typeface="Wingdings" pitchFamily="2" charset="2"/>
              </a:rPr>
              <a:t> “</a:t>
            </a:r>
            <a:r>
              <a:rPr lang="en-US" dirty="0" smtClean="0"/>
              <a:t>do”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/>
              <a:t> </a:t>
            </a:r>
            <a:r>
              <a:rPr lang="en-US" dirty="0" smtClean="0"/>
              <a:t>“Bob, do your homework”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8600" y="1066800"/>
            <a:ext cx="1905000" cy="1371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Action Object (Method Object)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33601" y="1298637"/>
            <a:ext cx="2095500" cy="922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execute (</a:t>
            </a:r>
            <a:r>
              <a:rPr lang="en-US" dirty="0" err="1"/>
              <a:t>targetObject</a:t>
            </a:r>
            <a:r>
              <a:rPr lang="en-US" dirty="0"/>
              <a:t>, </a:t>
            </a:r>
            <a:r>
              <a:rPr lang="en-US" dirty="0" err="1"/>
              <a:t>params</a:t>
            </a:r>
            <a:r>
              <a:rPr lang="en-US" dirty="0"/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777923" y="6176427"/>
            <a:ext cx="3604077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Action vs. command object </a:t>
            </a:r>
            <a:r>
              <a:rPr lang="en-US" dirty="0" smtClean="0">
                <a:sym typeface="Wingdings" pitchFamily="2" charset="2"/>
              </a:rPr>
              <a:t> “move</a:t>
            </a:r>
            <a:r>
              <a:rPr lang="en-US" dirty="0" smtClean="0"/>
              <a:t>”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/>
              <a:t> </a:t>
            </a:r>
            <a:r>
              <a:rPr lang="en-US" dirty="0" smtClean="0"/>
              <a:t>“move Arthur 50 30”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31042708"/>
      </p:ext>
    </p:extLst>
  </p:cSld>
  <p:clrMapOvr>
    <a:masterClrMapping/>
  </p:clrMapOvr>
  <p:transition advTm="26484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2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4" grpId="0" animBg="1"/>
      <p:bldP spid="18" grpId="0" animBg="1"/>
    </p:bldLst>
  </p:timing>
  <p:extLst mod="1">
    <p:ext uri="{3A86A75C-4F4B-4683-9AE1-C65F6400EC91}">
      <p14:laserTraceLst xmlns:p14="http://schemas.microsoft.com/office/powerpoint/2010/main">
        <p14:tracePtLst>
          <p14:tracePt t="3347" x="3687763" y="2428875"/>
          <p14:tracePt t="3990" x="3697288" y="2419350"/>
          <p14:tracePt t="4002" x="3705225" y="2411413"/>
          <p14:tracePt t="4013" x="3724275" y="2393950"/>
          <p14:tracePt t="4024" x="3776663" y="2347913"/>
          <p14:tracePt t="4044" x="3803650" y="2330450"/>
          <p14:tracePt t="4056" x="3894138" y="2259013"/>
          <p14:tracePt t="4077" x="3946525" y="2224088"/>
          <p14:tracePt t="4088" x="4116388" y="2152650"/>
          <p14:tracePt t="4107" x="4197350" y="2133600"/>
          <p14:tracePt t="4119" x="4456113" y="2133600"/>
          <p14:tracePt t="4138" x="4589463" y="2133600"/>
          <p14:tracePt t="4150" x="4875213" y="2170113"/>
          <p14:tracePt t="4170" x="4973638" y="2197100"/>
          <p14:tracePt t="4182" x="5259388" y="2232025"/>
          <p14:tracePt t="4200" x="5295900" y="2241550"/>
          <p14:tracePt t="4215" x="5465763" y="2268538"/>
          <p14:tracePt t="4232" x="5554663" y="2286000"/>
          <p14:tracePt t="4248" x="5705475" y="2295525"/>
          <p14:tracePt t="4265" x="5813425" y="2295525"/>
          <p14:tracePt t="4282" x="5840413" y="2295525"/>
          <p14:tracePt t="4299" x="5973763" y="2303463"/>
          <p14:tracePt t="4315" x="6062663" y="2312988"/>
          <p14:tracePt t="4332" x="6134100" y="2322513"/>
          <p14:tracePt t="4349" x="6367463" y="2357438"/>
          <p14:tracePt t="4366" x="6394450" y="2357438"/>
          <p14:tracePt t="4382" x="6402388" y="2357438"/>
          <p14:tracePt t="4399" x="6419850" y="2357438"/>
          <p14:tracePt t="4417" x="6429375" y="2357438"/>
          <p14:tracePt t="4434" x="6438900" y="2357438"/>
          <p14:tracePt t="4465" x="6446838" y="2357438"/>
          <p14:tracePt t="4532" x="6473825" y="2357438"/>
          <p14:tracePt t="4561" x="6527800" y="2366963"/>
          <p14:tracePt t="4572" x="6705600" y="2384425"/>
          <p14:tracePt t="4592" x="6867525" y="2411413"/>
          <p14:tracePt t="4611" x="6894513" y="2419350"/>
          <p14:tracePt t="4622" x="6946900" y="2419350"/>
          <p14:tracePt t="4642" x="6973888" y="2419350"/>
          <p14:tracePt t="4653" x="7018338" y="2419350"/>
          <p14:tracePt t="4672" x="7037388" y="2419350"/>
          <p14:tracePt t="4684" x="7116763" y="2428875"/>
          <p14:tracePt t="4702" x="7143750" y="2428875"/>
          <p14:tracePt t="4717" x="7205663" y="2428875"/>
          <p14:tracePt t="4734" x="7304088" y="2438400"/>
          <p14:tracePt t="4752" x="7394575" y="2455863"/>
          <p14:tracePt t="4778" x="7643813" y="2509838"/>
          <p14:tracePt t="4798" x="7715250" y="2527300"/>
          <p14:tracePt t="4810" x="7894638" y="2571750"/>
          <p14:tracePt t="4830" x="7947025" y="2581275"/>
          <p14:tracePt t="4842" x="8089900" y="2616200"/>
          <p14:tracePt t="4862" x="8126413" y="2616200"/>
          <p14:tracePt t="4873" x="8224838" y="2625725"/>
          <p14:tracePt t="4892" x="8286750" y="2625725"/>
          <p14:tracePt t="4924" x="8313738" y="2625725"/>
          <p14:tracePt t="4937" x="8375650" y="2625725"/>
          <p14:tracePt t="4956" x="8412163" y="2616200"/>
          <p14:tracePt t="4968" x="8510588" y="2581275"/>
          <p14:tracePt t="4986" x="8555038" y="2562225"/>
          <p14:tracePt t="4998" x="8643938" y="2517775"/>
          <p14:tracePt t="5017" x="8670925" y="2509838"/>
          <p14:tracePt t="5029" x="8688388" y="2482850"/>
          <p14:tracePt t="5050" x="8697913" y="2482850"/>
          <p14:tracePt t="5081" x="8680450" y="2473325"/>
          <p14:tracePt t="5170" x="8653463" y="2455863"/>
          <p14:tracePt t="5189" x="8626475" y="2446338"/>
          <p14:tracePt t="5208" x="8609013" y="2428875"/>
          <p14:tracePt t="5220" x="8572500" y="2419350"/>
          <p14:tracePt t="5239" x="8555038" y="2401888"/>
          <p14:tracePt t="5252" x="8491538" y="2374900"/>
          <p14:tracePt t="5269" x="8474075" y="2374900"/>
          <p14:tracePt t="5281" x="8412163" y="2347913"/>
          <p14:tracePt t="5300" x="8394700" y="2330450"/>
          <p14:tracePt t="5312" x="8348663" y="2303463"/>
          <p14:tracePt t="5331" x="8323263" y="2303463"/>
          <p14:tracePt t="5342" x="8304213" y="2295525"/>
          <p14:tracePt t="5361" x="8296275" y="2286000"/>
          <p14:tracePt t="5380" x="8286750" y="2286000"/>
          <p14:tracePt t="5393" x="8277225" y="2286000"/>
          <p14:tracePt t="5426" x="8269288" y="2286000"/>
          <p14:tracePt t="5438" x="8259763" y="2286000"/>
          <p14:tracePt t="5457" x="8251825" y="2295525"/>
          <p14:tracePt t="5489" x="8242300" y="2295525"/>
          <p14:tracePt t="5501" x="8232775" y="2295525"/>
          <p14:tracePt t="5594" x="8232775" y="2303463"/>
          <p14:tracePt t="5678" x="8232775" y="2312988"/>
          <p14:tracePt t="5690" x="8232775" y="2322513"/>
          <p14:tracePt t="5737" x="8242300" y="2330450"/>
          <p14:tracePt t="6065" x="8251825" y="2339975"/>
          <p14:tracePt t="6085" x="8259763" y="2339975"/>
          <p14:tracePt t="6104" x="8259763" y="2347913"/>
          <p14:tracePt t="6130" x="8269288" y="2347913"/>
          <p14:tracePt t="10346" x="8259763" y="2347913"/>
          <p14:tracePt t="11239" x="8242300" y="2347913"/>
          <p14:tracePt t="11257" x="8224838" y="2339975"/>
          <p14:tracePt t="11276" x="8197850" y="2330450"/>
          <p14:tracePt t="11287" x="8153400" y="2322513"/>
          <p14:tracePt t="11320" x="8108950" y="2312988"/>
          <p14:tracePt t="11337" x="8089900" y="2303463"/>
          <p14:tracePt t="11353" x="8037513" y="2295525"/>
          <p14:tracePt t="11387" x="7966075" y="2276475"/>
          <p14:tracePt t="11420" x="7956550" y="2268538"/>
          <p14:tracePt t="11429" x="7902575" y="2259013"/>
          <p14:tracePt t="11454" x="7831138" y="2251075"/>
          <p14:tracePt t="11487" x="7813675" y="2241550"/>
          <p14:tracePt t="11492" x="7732713" y="2224088"/>
          <p14:tracePt t="11521" x="7688263" y="2205038"/>
          <p14:tracePt t="11554" x="7634288" y="2187575"/>
          <p14:tracePt t="11559" x="7599363" y="2187575"/>
          <p14:tracePt t="11587" x="7473950" y="2152650"/>
          <p14:tracePt t="11621" x="7402513" y="2125663"/>
          <p14:tracePt t="11655" x="7375525" y="2125663"/>
          <p14:tracePt t="11663" x="7323138" y="2108200"/>
          <p14:tracePt t="11688" x="7251700" y="2089150"/>
          <p14:tracePt t="11721" x="7188200" y="2071688"/>
          <p14:tracePt t="11730" x="7170738" y="2062163"/>
          <p14:tracePt t="11756" x="7108825" y="2054225"/>
          <p14:tracePt t="11788" x="7045325" y="2036763"/>
          <p14:tracePt t="11821" x="7010400" y="2027238"/>
          <p14:tracePt t="11825" x="6929438" y="2017713"/>
          <p14:tracePt t="11859" x="6911975" y="2009775"/>
          <p14:tracePt t="11871" x="6858000" y="2000250"/>
          <p14:tracePt t="11905" x="6840538" y="1990725"/>
          <p14:tracePt t="11913" x="6796088" y="1982788"/>
          <p14:tracePt t="11938" x="6724650" y="1965325"/>
          <p14:tracePt t="11972" x="6670675" y="1946275"/>
          <p14:tracePt t="11981" x="6653213" y="1946275"/>
          <p14:tracePt t="12005" x="6608763" y="1928813"/>
          <p14:tracePt t="12039" x="6581775" y="1928813"/>
          <p14:tracePt t="12047" x="6554788" y="1911350"/>
          <p14:tracePt t="12080" x="6527800" y="1911350"/>
          <p14:tracePt t="12105" x="6518275" y="1911350"/>
          <p14:tracePt t="12137" x="6510338" y="1911350"/>
          <p14:tracePt t="12184" x="6510338" y="1901825"/>
          <p14:tracePt t="12197" x="6500813" y="1901825"/>
          <p14:tracePt t="12243" x="6500813" y="1893888"/>
          <p14:tracePt t="12375" x="6500813" y="1884363"/>
          <p14:tracePt t="12798" x="6491288" y="1884363"/>
          <p14:tracePt t="12831" x="6491288" y="1874838"/>
          <p14:tracePt t="12843" x="6491288" y="1866900"/>
          <p14:tracePt t="12876" x="6473825" y="1830388"/>
          <p14:tracePt t="12909" x="6473825" y="1803400"/>
          <p14:tracePt t="12942" x="6465888" y="1803400"/>
          <p14:tracePt t="12974" x="6465888" y="1795463"/>
          <p14:tracePt t="13007" x="6465888" y="1776413"/>
          <p14:tracePt t="13063" x="6465888" y="1768475"/>
          <p14:tracePt t="13081" x="6456363" y="1768475"/>
          <p14:tracePt t="13115" x="6456363" y="1758950"/>
          <p14:tracePt t="13179" x="6456363" y="1751013"/>
          <p14:tracePt t="13237" x="6456363" y="1741488"/>
          <p14:tracePt t="13345" x="6446838" y="1741488"/>
          <p14:tracePt t="13363" x="6446838" y="1731963"/>
          <p14:tracePt t="13396" x="6446838" y="1704975"/>
          <p14:tracePt t="13429" x="6446838" y="1697038"/>
          <p14:tracePt t="13444" x="6446838" y="1687513"/>
          <p14:tracePt t="13492" x="6446838" y="1670050"/>
          <p14:tracePt t="13536" x="6446838" y="1660525"/>
          <p14:tracePt t="13568" x="6446838" y="1652588"/>
          <p14:tracePt t="13586" x="6446838" y="1633538"/>
          <p14:tracePt t="13618" x="6446838" y="1625600"/>
          <p14:tracePt t="13710" x="6446838" y="1616075"/>
          <p14:tracePt t="13769" x="6438900" y="1598613"/>
          <p14:tracePt t="19846" x="6429375" y="1598613"/>
          <p14:tracePt t="20215" x="6438900" y="1608138"/>
          <p14:tracePt t="20376" x="6465888" y="1643063"/>
          <p14:tracePt t="20387" x="6527800" y="1704975"/>
          <p14:tracePt t="20406" x="6599238" y="1768475"/>
          <p14:tracePt t="20430" x="6732588" y="1893888"/>
          <p14:tracePt t="20464" x="6796088" y="1938338"/>
          <p14:tracePt t="20468" x="6894513" y="2027238"/>
          <p14:tracePt t="20498" x="7099300" y="2187575"/>
          <p14:tracePt t="20531" x="7259638" y="2303463"/>
          <p14:tracePt t="20548" x="7331075" y="2347913"/>
          <p14:tracePt t="20564" x="7483475" y="2455863"/>
          <p14:tracePt t="20597" x="7616825" y="2544763"/>
          <p14:tracePt t="20601" x="7634288" y="2571750"/>
          <p14:tracePt t="20631" x="7626350" y="2571750"/>
          <p14:tracePt t="20665" x="7634288" y="2562225"/>
          <p14:tracePt t="20720" x="7653338" y="2562225"/>
          <p14:tracePt t="20740" x="7670800" y="2562225"/>
          <p14:tracePt t="20751" x="7732713" y="2571750"/>
          <p14:tracePt t="20771" x="7742238" y="2581275"/>
          <p14:tracePt t="20798" x="7786688" y="2589213"/>
          <p14:tracePt t="20831" x="7796213" y="2589213"/>
          <p14:tracePt t="20849" x="7804150" y="2589213"/>
          <p14:tracePt t="20865" x="7840663" y="2589213"/>
          <p14:tracePt t="20898" x="7875588" y="2589213"/>
          <p14:tracePt t="20910" x="7885113" y="2589213"/>
          <p14:tracePt t="20932" x="7902575" y="2589213"/>
          <p14:tracePt t="20965" x="7912100" y="2589213"/>
          <p14:tracePt t="20976" x="7920038" y="2589213"/>
          <p14:tracePt t="20999" x="7947025" y="2589213"/>
          <p14:tracePt t="21033" x="7966075" y="2581275"/>
          <p14:tracePt t="21039" x="7983538" y="2581275"/>
          <p14:tracePt t="21069" x="8001000" y="2571750"/>
          <p14:tracePt t="22096" x="7991475" y="2562225"/>
          <p14:tracePt t="22705" x="7983538" y="2562225"/>
          <p14:tracePt t="22717" x="7966075" y="2554288"/>
          <p14:tracePt t="22738" x="7939088" y="2544763"/>
          <p14:tracePt t="22772" x="7929563" y="2544763"/>
          <p14:tracePt t="22779" x="7920038" y="2544763"/>
          <p14:tracePt t="22811" x="7894638" y="2544763"/>
          <p14:tracePt t="22839" x="7840663" y="2536825"/>
          <p14:tracePt t="22872" x="7813675" y="2536825"/>
          <p14:tracePt t="22876" x="7742238" y="2517775"/>
          <p14:tracePt t="22906" x="7616825" y="2500313"/>
          <p14:tracePt t="22939" x="7419975" y="2438400"/>
          <p14:tracePt t="22942" x="7153275" y="2347913"/>
          <p14:tracePt t="22973" x="6919913" y="2276475"/>
          <p14:tracePt t="23006" x="6840538" y="2251075"/>
          <p14:tracePt t="23014" x="6823075" y="2251075"/>
          <p14:tracePt t="23042" x="6705600" y="2232025"/>
          <p14:tracePt t="23073" x="6491288" y="2214563"/>
          <p14:tracePt t="23106" x="6303963" y="2205038"/>
          <p14:tracePt t="23141" x="6099175" y="2205038"/>
          <p14:tracePt t="23173" x="5581650" y="2205038"/>
          <p14:tracePt t="23208" x="5384800" y="2205038"/>
          <p14:tracePt t="23240" x="5286375" y="2205038"/>
          <p14:tracePt t="23274" x="5045075" y="2205038"/>
          <p14:tracePt t="23307" x="4786313" y="2187575"/>
          <p14:tracePt t="23319" x="4697413" y="2179638"/>
          <p14:tracePt t="23340" x="4419600" y="2143125"/>
          <p14:tracePt t="23373" x="4303713" y="2133600"/>
          <p14:tracePt t="23379" x="4232275" y="2125663"/>
          <p14:tracePt t="23407" x="4010025" y="2098675"/>
          <p14:tracePt t="23440" x="3894138" y="2081213"/>
          <p14:tracePt t="23444" x="3776663" y="2054225"/>
          <p14:tracePt t="23474" x="3625850" y="2000250"/>
          <p14:tracePt t="23507" x="3536950" y="1965325"/>
          <p14:tracePt t="23522" x="3482975" y="1938338"/>
          <p14:tracePt t="23541" x="3394075" y="1884363"/>
          <p14:tracePt t="23575" x="3313113" y="1822450"/>
          <p14:tracePt t="23608" x="3259138" y="1785938"/>
          <p14:tracePt t="23614" x="3232150" y="1776413"/>
          <p14:tracePt t="23642" x="3125788" y="1724025"/>
          <p14:tracePt t="23675" x="3054350" y="1670050"/>
          <p14:tracePt t="23712" x="3036888" y="1652588"/>
          <p14:tracePt t="23721" x="3027363" y="1652588"/>
          <p14:tracePt t="23742" x="3027363" y="1643063"/>
          <p14:tracePt t="23787" x="3036888" y="1633538"/>
          <p14:tracePt t="23826" x="3044825" y="1633538"/>
          <p14:tracePt t="23838" x="3062288" y="1633538"/>
          <p14:tracePt t="23850" x="3089275" y="1633538"/>
          <p14:tracePt t="23875" x="3152775" y="1633538"/>
          <p14:tracePt t="23908" x="3170238" y="1633538"/>
          <p14:tracePt t="23911" x="3241675" y="1625600"/>
          <p14:tracePt t="23943" x="3268663" y="1608138"/>
          <p14:tracePt t="23976" x="3276600" y="1608138"/>
          <p14:tracePt t="24053" x="3259138" y="1633538"/>
          <p14:tracePt t="24227" x="3224213" y="1652588"/>
          <p14:tracePt t="24245" x="3214688" y="1670050"/>
          <p14:tracePt t="24257" x="3187700" y="1687513"/>
          <p14:tracePt t="24278" x="3160713" y="1731963"/>
          <p14:tracePt t="24310" x="3143250" y="1768475"/>
          <p14:tracePt t="24343" x="3143250" y="1785938"/>
          <p14:tracePt t="24353" x="3133725" y="1812925"/>
          <p14:tracePt t="24377" x="3133725" y="1893888"/>
          <p14:tracePt t="24410" x="3133725" y="1911350"/>
          <p14:tracePt t="24415" x="3143250" y="1973263"/>
          <p14:tracePt t="24444" x="3160713" y="2044700"/>
          <p14:tracePt t="24477" x="3160713" y="2062163"/>
          <p14:tracePt t="24495" x="3170238" y="2089150"/>
          <p14:tracePt t="24510" x="3179763" y="2116138"/>
          <p14:tracePt t="24547" x="3187700" y="2116138"/>
          <p14:tracePt t="24557" x="3197225" y="2133600"/>
          <p14:tracePt t="24577" x="3205163" y="2143125"/>
          <p14:tracePt t="24608" x="3214688" y="2143125"/>
          <p14:tracePt t="24612" x="3232150" y="2160588"/>
          <p14:tracePt t="24645" x="3241675" y="2179638"/>
          <p14:tracePt t="24654" x="3251200" y="2187575"/>
          <p14:tracePt t="24677" x="3251200" y="2197100"/>
          <p14:tracePt t="24708" x="3259138" y="2197100"/>
          <p14:tracePt t="24711" x="3259138" y="2205038"/>
          <p14:tracePt t="24763" x="3268663" y="2205038"/>
          <p14:tracePt t="24795" x="3276600" y="2205038"/>
          <p14:tracePt t="24861" x="3276600" y="2214563"/>
          <p14:tracePt t="24901" x="3286125" y="2214563"/>
          <p14:tracePt t="24965" x="3295650" y="2214563"/>
          <p14:tracePt t="24984" x="3303588" y="2214563"/>
          <p14:tracePt t="24995" x="3384550" y="2214563"/>
          <p14:tracePt t="25014" x="3608388" y="2160588"/>
          <p14:tracePt t="25048" x="3919538" y="2089150"/>
          <p14:tracePt t="25079" x="4357688" y="2036763"/>
          <p14:tracePt t="25112" x="4813300" y="1982788"/>
          <p14:tracePt t="25127" x="4965700" y="1982788"/>
          <p14:tracePt t="25146" x="5375275" y="1955800"/>
          <p14:tracePt t="25179" x="5438775" y="1946275"/>
          <p14:tracePt t="25183" x="5697538" y="1919288"/>
          <p14:tracePt t="25213" x="6010275" y="1911350"/>
          <p14:tracePt t="25246" x="6259513" y="1893888"/>
          <p14:tracePt t="25252" x="6303963" y="1884363"/>
          <p14:tracePt t="25280" x="6429375" y="1874838"/>
          <p14:tracePt t="25313" x="6537325" y="1866900"/>
          <p14:tracePt t="25317" x="6813550" y="1839913"/>
          <p14:tracePt t="25347" x="7010400" y="1812925"/>
          <p14:tracePt t="25380" x="7000875" y="1812925"/>
          <p14:tracePt t="25413" x="7010400" y="1803400"/>
          <p14:tracePt t="25455" x="7010400" y="1795463"/>
          <p14:tracePt t="25482" x="7027863" y="1785938"/>
          <p14:tracePt t="25502" x="7027863" y="1776413"/>
          <p14:tracePt t="25515" x="7027863" y="1758950"/>
          <p14:tracePt t="25547" x="7010400" y="1704975"/>
          <p14:tracePt t="25580" x="6973888" y="1660525"/>
          <p14:tracePt t="25594" x="6938963" y="1608138"/>
          <p14:tracePt t="25615" x="6911975" y="1554163"/>
          <p14:tracePt t="25647" x="6902450" y="1544638"/>
          <p14:tracePt t="25655" x="6894513" y="1536700"/>
          <p14:tracePt t="25681" x="6875463" y="1517650"/>
          <p14:tracePt t="25714" x="6848475" y="1490663"/>
          <p14:tracePt t="25720" x="6831013" y="1473200"/>
          <p14:tracePt t="25747" x="6804025" y="1446213"/>
          <p14:tracePt t="25780" x="6786563" y="1438275"/>
          <p14:tracePt t="25784" x="6777038" y="1428750"/>
          <p14:tracePt t="25815" x="6769100" y="1419225"/>
          <p14:tracePt t="25848" x="6759575" y="1419225"/>
          <p14:tracePt t="26396" x="6759575" y="1411288"/>
          <p14:tracePt t="43598" x="6759575" y="1419225"/>
          <p14:tracePt t="44447" x="6759575" y="1428750"/>
          <p14:tracePt t="44494" x="6759575" y="1438275"/>
          <p14:tracePt t="44506" x="6769100" y="1482725"/>
          <p14:tracePt t="44525" x="6796088" y="1517650"/>
          <p14:tracePt t="44538" x="6894513" y="1643063"/>
          <p14:tracePt t="44557" x="6938963" y="1704975"/>
          <p14:tracePt t="44568" x="7037388" y="1812925"/>
          <p14:tracePt t="44588" x="7072313" y="1857375"/>
          <p14:tracePt t="44600" x="7161213" y="1955800"/>
          <p14:tracePt t="44619" x="7205663" y="2017713"/>
          <p14:tracePt t="44630" x="7323138" y="2160588"/>
          <p14:tracePt t="44648" x="7429500" y="2268538"/>
          <p14:tracePt t="44667" x="7446963" y="2295525"/>
          <p14:tracePt t="44679" x="7483475" y="2322513"/>
          <p14:tracePt t="44698" x="7500938" y="2339975"/>
          <p14:tracePt t="44711" x="7500938" y="2347913"/>
          <p14:tracePt t="44746" x="7510463" y="2347913"/>
          <p14:tracePt t="44772" x="7518400" y="2347913"/>
          <p14:tracePt t="44837" x="7518400" y="2357438"/>
          <p14:tracePt t="44870" x="7527925" y="2357438"/>
          <p14:tracePt t="47282" x="7537450" y="2357438"/>
          <p14:tracePt t="48598" x="7545388" y="2357438"/>
          <p14:tracePt t="48689" x="7554913" y="2357438"/>
          <p14:tracePt t="49324" x="7562850" y="2357438"/>
          <p14:tracePt t="69347" x="7562850" y="2366963"/>
          <p14:tracePt t="70292" x="7581900" y="2374900"/>
          <p14:tracePt t="70311" x="7599363" y="2374900"/>
          <p14:tracePt t="70323" x="7634288" y="2393950"/>
          <p14:tracePt t="70344" x="7643813" y="2401888"/>
          <p14:tracePt t="70365" x="7688263" y="2411413"/>
          <p14:tracePt t="70365" x="7705725" y="2419350"/>
          <p14:tracePt t="70399" x="7724775" y="2438400"/>
          <p14:tracePt t="70419" x="7732713" y="2438400"/>
          <p14:tracePt t="70451" x="7742238" y="2438400"/>
          <p14:tracePt t="70466" x="7796213" y="2455863"/>
          <p14:tracePt t="70500" x="7912100" y="2490788"/>
          <p14:tracePt t="70516" x="7974013" y="2509838"/>
          <p14:tracePt t="70548" x="7991475" y="2527300"/>
          <p14:tracePt t="70581" x="8001000" y="2527300"/>
          <p14:tracePt t="70593" x="8010525" y="2527300"/>
          <p14:tracePt t="70625" x="8018463" y="2527300"/>
          <p14:tracePt t="70671" x="8001000" y="2500313"/>
          <p14:tracePt t="71536" x="8001000" y="2490788"/>
          <p14:tracePt t="71549" x="7983538" y="2455863"/>
          <p14:tracePt t="71568" x="7974013" y="2401888"/>
          <p14:tracePt t="71602" x="7966075" y="2384425"/>
          <p14:tracePt t="71619" x="7929563" y="2312988"/>
          <p14:tracePt t="71652" x="7902575" y="2241550"/>
          <p14:tracePt t="71685" x="7885113" y="2187575"/>
          <p14:tracePt t="71693" x="7848600" y="2116138"/>
          <p14:tracePt t="71727" x="7840663" y="2089150"/>
          <p14:tracePt t="71753" x="7796213" y="1982788"/>
          <p14:tracePt t="71787" x="7777163" y="1946275"/>
          <p14:tracePt t="71821" x="7759700" y="1928813"/>
          <p14:tracePt t="71829" x="7742238" y="1874838"/>
          <p14:tracePt t="71863" x="7724775" y="1830388"/>
          <p14:tracePt t="71887" x="7705725" y="1785938"/>
          <p14:tracePt t="71920" x="7697788" y="1795463"/>
          <p14:tracePt t="72035" x="7697788" y="1812925"/>
          <p14:tracePt t="72054" x="7697788" y="1874838"/>
          <p14:tracePt t="72088" x="7697788" y="1901825"/>
          <p14:tracePt t="72120" x="7697788" y="1919288"/>
          <p14:tracePt t="72162" x="7697788" y="1938338"/>
          <p14:tracePt t="72212" x="7697788" y="1946275"/>
          <p14:tracePt t="72224" x="7697788" y="1965325"/>
          <p14:tracePt t="72256" x="7697788" y="1982788"/>
          <p14:tracePt t="72290" x="7697788" y="1990725"/>
          <p14:tracePt t="72369" x="7697788" y="2000250"/>
          <p14:tracePt t="72442" x="7697788" y="2009775"/>
          <p14:tracePt t="72461" x="7697788" y="2017713"/>
          <p14:tracePt t="72488" x="7697788" y="2027238"/>
          <p14:tracePt t="72607" x="7697788" y="2036763"/>
          <p14:tracePt t="72764" x="7688263" y="2036763"/>
          <p14:tracePt t="72979" x="7680325" y="2027238"/>
          <p14:tracePt t="72997" x="7670800" y="2027238"/>
          <p14:tracePt t="73028" x="7670800" y="2017713"/>
          <p14:tracePt t="73040" x="7653338" y="2009775"/>
          <p14:tracePt t="73060" x="7634288" y="2000250"/>
          <p14:tracePt t="73090" x="7572375" y="1955800"/>
          <p14:tracePt t="73124" x="7537450" y="1919288"/>
          <p14:tracePt t="73141" x="7518400" y="1893888"/>
          <p14:tracePt t="73157" x="7446963" y="1795463"/>
          <p14:tracePt t="73190" x="7419975" y="1741488"/>
          <p14:tracePt t="73203" x="7394575" y="1704975"/>
          <p14:tracePt t="73230" x="7375525" y="1679575"/>
          <p14:tracePt t="73257" x="7331075" y="1598613"/>
          <p14:tracePt t="73291" x="7296150" y="1544638"/>
          <p14:tracePt t="73311" x="7259638" y="1490663"/>
          <p14:tracePt t="73330" x="7251700" y="1482725"/>
          <p14:tracePt t="73358" x="7232650" y="1455738"/>
          <p14:tracePt t="73392" x="7232650" y="1446213"/>
          <p14:tracePt t="73403" x="7224713" y="1428750"/>
          <p14:tracePt t="73424" x="7215188" y="1428750"/>
          <p14:tracePt t="73458" x="7205663" y="1428750"/>
          <p14:tracePt t="73578" x="7205663" y="1438275"/>
          <p14:tracePt t="73687" x="7205663" y="1446213"/>
          <p14:tracePt t="73752" x="7205663" y="1438275"/>
          <p14:tracePt t="73909" x="7205663" y="1428750"/>
          <p14:tracePt t="73922" x="7205663" y="1419225"/>
          <p14:tracePt t="73942" x="7205663" y="1411288"/>
          <p14:tracePt t="73984" x="7215188" y="1393825"/>
          <p14:tracePt t="74003" x="7215188" y="1384300"/>
          <p14:tracePt t="74035" x="7224713" y="1374775"/>
          <p14:tracePt t="74059" x="7224713" y="1347788"/>
          <p14:tracePt t="74092" x="7224713" y="1330325"/>
          <p14:tracePt t="74130" x="7224713" y="1312863"/>
          <p14:tracePt t="74162" x="7224713" y="1276350"/>
          <p14:tracePt t="74209" x="7215188" y="1276350"/>
          <p14:tracePt t="74222" x="7197725" y="1250950"/>
          <p14:tracePt t="74241" x="7188200" y="1231900"/>
          <p14:tracePt t="74260" x="7161213" y="1196975"/>
          <p14:tracePt t="74292" x="7153275" y="1187450"/>
          <p14:tracePt t="74318" x="7134225" y="1169988"/>
          <p14:tracePt t="74346" x="7126288" y="1169988"/>
          <p14:tracePt t="74366" x="7108825" y="1160463"/>
          <p14:tracePt t="74394" x="7099300" y="1160463"/>
          <p14:tracePt t="74426" x="7081838" y="1160463"/>
          <p14:tracePt t="74442" x="7072313" y="1160463"/>
          <p14:tracePt t="74461" x="7054850" y="1160463"/>
          <p14:tracePt t="74494" x="7037388" y="1160463"/>
          <p14:tracePt t="74513" x="7027863" y="1160463"/>
          <p14:tracePt t="74528" x="7000875" y="1160463"/>
          <p14:tracePt t="74561" x="6956425" y="1179513"/>
          <p14:tracePt t="74568" x="6929438" y="1196975"/>
          <p14:tracePt t="74596" x="6884988" y="1223963"/>
          <p14:tracePt t="74628" x="6840538" y="1250950"/>
          <p14:tracePt t="74648" x="6813550" y="1258888"/>
          <p14:tracePt t="74661" x="6742113" y="1295400"/>
          <p14:tracePt t="74693" x="6688138" y="1322388"/>
          <p14:tracePt t="74710" x="6643688" y="1347788"/>
          <p14:tracePt t="74741" x="6626225" y="1357313"/>
          <p14:tracePt t="74762" x="6589713" y="1384300"/>
          <p14:tracePt t="74795" x="6572250" y="1411288"/>
          <p14:tracePt t="74802" x="6562725" y="1419225"/>
          <p14:tracePt t="74828" x="6537325" y="1473200"/>
          <p14:tracePt t="74861" x="6537325" y="1482725"/>
          <p14:tracePt t="74865" x="6527800" y="1509713"/>
          <p14:tracePt t="74895" x="6527800" y="1544638"/>
          <p14:tracePt t="74928" x="6527800" y="1589088"/>
          <p14:tracePt t="74942" x="6527800" y="1625600"/>
          <p14:tracePt t="74962" x="6545263" y="1697038"/>
          <p14:tracePt t="74995" x="6545263" y="1704975"/>
          <p14:tracePt t="75004" x="6572250" y="1731963"/>
          <p14:tracePt t="75029" x="6626225" y="1795463"/>
          <p14:tracePt t="75063" x="6643688" y="1822450"/>
          <p14:tracePt t="75095" x="6680200" y="1847850"/>
          <p14:tracePt t="75103" x="6697663" y="1866900"/>
          <p14:tracePt t="75129" x="6804025" y="1919288"/>
          <p14:tracePt t="75160" x="6894513" y="1955800"/>
          <p14:tracePt t="75164" x="6983413" y="1973263"/>
          <p14:tracePt t="75197" x="7054850" y="1982788"/>
          <p14:tracePt t="75214" x="7081838" y="1982788"/>
          <p14:tracePt t="75230" x="7161213" y="1982788"/>
          <p14:tracePt t="75262" x="7232650" y="1982788"/>
          <p14:tracePt t="75275" x="7259638" y="1982788"/>
          <p14:tracePt t="75302" x="7323138" y="1982788"/>
          <p14:tracePt t="75330" x="7412038" y="1973263"/>
          <p14:tracePt t="75363" x="7466013" y="1955800"/>
          <p14:tracePt t="75372" x="7473950" y="1955800"/>
          <p14:tracePt t="75397" x="7518400" y="1946275"/>
          <p14:tracePt t="75429" x="7572375" y="1919288"/>
          <p14:tracePt t="75432" x="7626350" y="1901825"/>
          <p14:tracePt t="75466" x="7643813" y="1893888"/>
          <p14:tracePt t="75497" x="7653338" y="1893888"/>
          <p14:tracePt t="75530" x="7661275" y="1893888"/>
          <p14:tracePt t="75555" x="7661275" y="1884363"/>
          <p14:tracePt t="75574" x="7670800" y="1884363"/>
          <p14:tracePt t="75607" x="7680325" y="1874838"/>
          <p14:tracePt t="75666" x="7680325" y="1866900"/>
          <p14:tracePt t="75685" x="7688263" y="1866900"/>
          <p14:tracePt t="75714" x="7680325" y="1866900"/>
          <p14:tracePt t="76282" x="7661275" y="1866900"/>
          <p14:tracePt t="76295" x="7634288" y="1857375"/>
          <p14:tracePt t="76314" x="7616825" y="1857375"/>
          <p14:tracePt t="76344" x="7572375" y="1857375"/>
          <p14:tracePt t="76374" x="7510463" y="1857375"/>
          <p14:tracePt t="76400" x="7473950" y="1857375"/>
          <p14:tracePt t="76433" x="7439025" y="1857375"/>
          <p14:tracePt t="76439" x="7429500" y="1857375"/>
          <p14:tracePt t="76467" x="7277100" y="1893888"/>
          <p14:tracePt t="76500" x="7188200" y="1911350"/>
          <p14:tracePt t="76517" x="7161213" y="1919288"/>
          <p14:tracePt t="76537" x="7054850" y="1946275"/>
          <p14:tracePt t="76567" x="6965950" y="1965325"/>
          <p14:tracePt t="76599" x="6911975" y="1973263"/>
          <p14:tracePt t="76612" x="6867525" y="1990725"/>
          <p14:tracePt t="76634" x="6759575" y="2017713"/>
          <p14:tracePt t="76666" x="6724650" y="2027238"/>
          <p14:tracePt t="76674" x="6697663" y="2027238"/>
          <p14:tracePt t="76701" x="6616700" y="2054225"/>
          <p14:tracePt t="76733" x="6562725" y="2071688"/>
          <p14:tracePt t="76737" x="6491288" y="2098675"/>
          <p14:tracePt t="76768" x="6465888" y="2108200"/>
          <p14:tracePt t="76801" x="6402388" y="2143125"/>
          <p14:tracePt t="76833" x="6367463" y="2160588"/>
          <p14:tracePt t="76848" x="6340475" y="2170113"/>
          <p14:tracePt t="76868" x="6313488" y="2197100"/>
          <p14:tracePt t="76910" x="6303963" y="2197100"/>
          <p14:tracePt t="76922" x="6269038" y="2214563"/>
          <p14:tracePt t="76941" x="6259513" y="2224088"/>
          <p14:tracePt t="76969" x="6251575" y="2241550"/>
          <p14:tracePt t="77002" x="6242050" y="2241550"/>
          <p14:tracePt t="77004" x="6232525" y="2251075"/>
          <p14:tracePt t="77037" x="6224588" y="2268538"/>
          <p14:tracePt t="77081" x="6224588" y="2276475"/>
          <p14:tracePt t="77145" x="6224588" y="2286000"/>
          <p14:tracePt t="77284" x="6242050" y="2286000"/>
          <p14:tracePt t="77384" x="6259513" y="2286000"/>
          <p14:tracePt t="77397" x="6313488" y="2286000"/>
          <p14:tracePt t="77415" x="6348413" y="2286000"/>
          <p14:tracePt t="77437" x="6491288" y="2276475"/>
          <p14:tracePt t="77469" x="6599238" y="2259013"/>
          <p14:tracePt t="77477" x="6670675" y="2241550"/>
          <p14:tracePt t="77503" x="6831013" y="2197100"/>
          <p14:tracePt t="77503" x="6919913" y="2170113"/>
          <p14:tracePt t="77538" x="7027863" y="2125663"/>
          <p14:tracePt t="77557" x="7072313" y="2116138"/>
          <p14:tracePt t="77571" x="7188200" y="2054225"/>
          <p14:tracePt t="77604" x="7269163" y="2009775"/>
          <p14:tracePt t="77618" x="7286625" y="1982788"/>
          <p14:tracePt t="77637" x="7331075" y="1946275"/>
          <p14:tracePt t="77670" x="7367588" y="1919288"/>
          <p14:tracePt t="77675" x="7402513" y="1884363"/>
          <p14:tracePt t="77704" x="7446963" y="1830388"/>
          <p14:tracePt t="77737" x="7466013" y="1812925"/>
          <p14:tracePt t="77744" x="7473950" y="1785938"/>
          <p14:tracePt t="77771" x="7491413" y="1751013"/>
          <p14:tracePt t="77804" x="7518400" y="1704975"/>
          <p14:tracePt t="77809" x="7537450" y="1679575"/>
          <p14:tracePt t="77839" x="7537450" y="1670050"/>
          <p14:tracePt t="77918" x="7537450" y="1660525"/>
          <p14:tracePt t="77931" x="7537450" y="1652588"/>
          <p14:tracePt t="77950" x="7537450" y="1643063"/>
          <p14:tracePt t="77977" x="7527925" y="1643063"/>
          <p14:tracePt t="78005" x="7527925" y="1633538"/>
          <p14:tracePt t="78055" x="7510463" y="1608138"/>
          <p14:tracePt t="78076" x="7500938" y="1598613"/>
          <p14:tracePt t="78087" x="7491413" y="1598613"/>
          <p14:tracePt t="78275" x="7483475" y="1598613"/>
          <p14:tracePt t="78296" x="7473950" y="1598613"/>
          <p14:tracePt t="78320" x="7466013" y="1598613"/>
          <p14:tracePt t="81598" x="7456488" y="1598613"/>
          <p14:tracePt t="82101" x="7456488" y="1589088"/>
          <p14:tracePt t="82242" x="7446963" y="1589088"/>
          <p14:tracePt t="82632" x="7446963" y="1581150"/>
          <p14:tracePt t="82650" x="7439025" y="1581150"/>
          <p14:tracePt t="83278" x="7439025" y="1571625"/>
          <p14:tracePt t="83354" x="7429500" y="1571625"/>
          <p14:tracePt t="83468" x="7419975" y="1571625"/>
          <p14:tracePt t="83733" x="7412038" y="1571625"/>
          <p14:tracePt t="84410" x="7402513" y="1571625"/>
          <p14:tracePt t="84523" x="7402513" y="1562100"/>
          <p14:tracePt t="84647" x="7402513" y="1554163"/>
          <p14:tracePt t="84705" x="7394575" y="1554163"/>
          <p14:tracePt t="84727" x="7394575" y="1544638"/>
          <p14:tracePt t="109347" x="7394575" y="1536700"/>
          <p14:tracePt t="109529" x="7385050" y="1517650"/>
          <p14:tracePt t="109547" x="7367588" y="1509713"/>
          <p14:tracePt t="109567" x="7358063" y="1473200"/>
          <p14:tracePt t="109579" x="7323138" y="1446213"/>
          <p14:tracePt t="109591" x="7205663" y="1312863"/>
          <p14:tracePt t="109610" x="7161213" y="1268413"/>
          <p14:tracePt t="109622" x="7054850" y="1160463"/>
          <p14:tracePt t="109641" x="6938963" y="1062038"/>
          <p14:tracePt t="109661" x="6884988" y="1009650"/>
          <p14:tracePt t="109673" x="6670675" y="839788"/>
          <p14:tracePt t="109692" x="6626225" y="803275"/>
          <p14:tracePt t="109704" x="6446838" y="679450"/>
          <p14:tracePt t="109722" x="6394450" y="642938"/>
          <p14:tracePt t="109734" x="6242050" y="544513"/>
          <p14:tracePt t="109753" x="6188075" y="509588"/>
          <p14:tracePt t="109768" x="6000750" y="419100"/>
          <p14:tracePt t="109785" x="5946775" y="393700"/>
          <p14:tracePt t="109801" x="5830888" y="374650"/>
          <p14:tracePt t="109818" x="5776913" y="366713"/>
          <p14:tracePt t="109835" x="5688013" y="366713"/>
          <p14:tracePt t="109851" x="5661025" y="366713"/>
          <p14:tracePt t="109868" x="5527675" y="366713"/>
          <p14:tracePt t="109885" x="5456238" y="374650"/>
          <p14:tracePt t="109901" x="5340350" y="411163"/>
          <p14:tracePt t="109918" x="5089525" y="482600"/>
          <p14:tracePt t="109935" x="4751388" y="633413"/>
          <p14:tracePt t="109951" x="4625975" y="704850"/>
          <p14:tracePt t="109969" x="4429125" y="803275"/>
          <p14:tracePt t="109987" x="4241800" y="911225"/>
          <p14:tracePt t="110006" x="4160838" y="955675"/>
          <p14:tracePt t="110019" x="3973513" y="1062038"/>
          <p14:tracePt t="110038" x="3919538" y="1108075"/>
          <p14:tracePt t="110052" x="3759200" y="1214438"/>
          <p14:tracePt t="110070" x="3714750" y="1250950"/>
          <p14:tracePt t="110085" x="3643313" y="1312863"/>
          <p14:tracePt t="110101" x="3633788" y="1322388"/>
          <p14:tracePt t="110118" x="3581400" y="1374775"/>
          <p14:tracePt t="110135" x="3554413" y="1393825"/>
          <p14:tracePt t="110158" x="3455988" y="1465263"/>
          <p14:tracePt t="110177" x="3438525" y="1490663"/>
          <p14:tracePt t="110188" x="3419475" y="1509713"/>
          <p14:tracePt t="110207" x="3411538" y="1527175"/>
          <p14:tracePt t="110240" x="3402013" y="1536700"/>
          <p14:tracePt t="110252" x="3402013" y="1544638"/>
          <p14:tracePt t="110271" x="3402013" y="1554163"/>
          <p14:tracePt t="110282" x="3402013" y="1571625"/>
          <p14:tracePt t="110301" x="3402013" y="1608138"/>
          <p14:tracePt t="110320" x="3402013" y="1625600"/>
          <p14:tracePt t="110331" x="3402013" y="1660525"/>
          <p14:tracePt t="110352" x="3402013" y="1687513"/>
          <p14:tracePt t="110362" x="3402013" y="1731963"/>
          <p14:tracePt t="110382" x="3402013" y="1751013"/>
          <p14:tracePt t="110415" x="3394075" y="1751013"/>
          <p14:tracePt t="110572" x="3384550" y="1751013"/>
          <p14:tracePt t="110681" x="3367088" y="1768475"/>
          <p14:tracePt t="110713" x="3348038" y="1768475"/>
          <p14:tracePt t="110725" x="3330575" y="1785938"/>
          <p14:tracePt t="110744" x="3322638" y="1785938"/>
          <p14:tracePt t="110756" x="3303588" y="1795463"/>
          <p14:tracePt t="110774" x="3286125" y="1803400"/>
          <p14:tracePt t="110805" x="3276600" y="1803400"/>
          <p14:tracePt t="110817" x="3276600" y="1812925"/>
          <p14:tracePt t="110880" x="3268663" y="1812925"/>
          <p14:tracePt t="110914" x="3259138" y="1822450"/>
          <p14:tracePt t="110980" x="3259138" y="1830388"/>
          <p14:tracePt t="111012" x="3259138" y="1839913"/>
          <p14:tracePt t="111024" x="3259138" y="1847850"/>
          <p14:tracePt t="111069" x="3259138" y="1866900"/>
          <p14:tracePt t="111088" x="3268663" y="1874838"/>
          <p14:tracePt t="111099" x="3276600" y="1901825"/>
          <p14:tracePt t="111118" x="3295650" y="1938338"/>
          <p14:tracePt t="111138" x="3303588" y="1946275"/>
          <p14:tracePt t="111149" x="3322638" y="1990725"/>
          <p14:tracePt t="111168" x="3340100" y="2009775"/>
          <p14:tracePt t="111181" x="3367088" y="2027238"/>
          <p14:tracePt t="111200" x="3402013" y="2054225"/>
          <p14:tracePt t="111212" x="3465513" y="2098675"/>
          <p14:tracePt t="111231" x="3490913" y="2116138"/>
          <p14:tracePt t="111244" x="3598863" y="2160588"/>
          <p14:tracePt t="111264" x="3643313" y="2187575"/>
          <p14:tracePt t="111275" x="3768725" y="2232025"/>
          <p14:tracePt t="111295" x="3830638" y="2251075"/>
          <p14:tracePt t="111306" x="4010025" y="2295525"/>
          <p14:tracePt t="111326" x="4098925" y="2312988"/>
          <p14:tracePt t="111338" x="4402138" y="2384425"/>
          <p14:tracePt t="111356" x="4527550" y="2419350"/>
          <p14:tracePt t="111372" x="4848225" y="2473325"/>
          <p14:tracePt t="111389" x="4973638" y="2490788"/>
          <p14:tracePt t="111405" x="5276850" y="2544763"/>
          <p14:tracePt t="111422" x="5375275" y="2571750"/>
          <p14:tracePt t="111439" x="5616575" y="2589213"/>
          <p14:tracePt t="111456" x="5741988" y="2608263"/>
          <p14:tracePt t="111472" x="5983288" y="2616200"/>
          <p14:tracePt t="111489" x="6054725" y="2616200"/>
          <p14:tracePt t="111506" x="6348413" y="2616200"/>
          <p14:tracePt t="111523" x="6456363" y="2616200"/>
          <p14:tracePt t="111539" x="6804025" y="2598738"/>
          <p14:tracePt t="111556" x="7027863" y="2589213"/>
          <p14:tracePt t="111575" x="7126288" y="2581275"/>
          <p14:tracePt t="111589" x="7367588" y="2581275"/>
          <p14:tracePt t="111607" x="7402513" y="2571750"/>
          <p14:tracePt t="111623" x="7572375" y="2562225"/>
          <p14:tracePt t="111640" x="7599363" y="2554288"/>
          <p14:tracePt t="111656" x="7705725" y="2517775"/>
          <p14:tracePt t="111673" x="7759700" y="2482850"/>
          <p14:tracePt t="111690" x="7848600" y="2428875"/>
          <p14:tracePt t="111706" x="7983538" y="2347913"/>
          <p14:tracePt t="111723" x="8010525" y="2312988"/>
          <p14:tracePt t="111746" x="8062913" y="2259013"/>
          <p14:tracePt t="111765" x="8081963" y="2241550"/>
          <p14:tracePt t="111777" x="8108950" y="2197100"/>
          <p14:tracePt t="111797" x="8116888" y="2187575"/>
          <p14:tracePt t="111824" x="8116888" y="2160588"/>
          <p14:tracePt t="111842" x="8116888" y="2152650"/>
          <p14:tracePt t="111854" x="8108950" y="2098675"/>
          <p14:tracePt t="111874" x="8108950" y="2081213"/>
          <p14:tracePt t="111886" x="8089900" y="2036763"/>
          <p14:tracePt t="111906" x="8089900" y="2000250"/>
          <p14:tracePt t="111934" x="8081963" y="1990725"/>
          <p14:tracePt t="111953" x="8072438" y="1990725"/>
          <p14:tracePt t="111966" x="8045450" y="1973263"/>
          <p14:tracePt t="111986" x="8010525" y="1965325"/>
          <p14:tracePt t="112017" x="7991475" y="1965325"/>
          <p14:tracePt t="112030" x="7947025" y="1965325"/>
          <p14:tracePt t="112050" x="7920038" y="1965325"/>
          <p14:tracePt t="112062" x="7831138" y="1965325"/>
          <p14:tracePt t="112080" x="7813675" y="1965325"/>
          <p14:tracePt t="112092" x="7732713" y="1982788"/>
          <p14:tracePt t="112111" x="7715250" y="1982788"/>
          <p14:tracePt t="112122" x="7680325" y="1990725"/>
          <p14:tracePt t="112142" x="7661275" y="1990725"/>
          <p14:tracePt t="112153" x="7608888" y="2017713"/>
          <p14:tracePt t="112173" x="7589838" y="2036763"/>
          <p14:tracePt t="112185" x="7562850" y="2054225"/>
          <p14:tracePt t="112205" x="7545388" y="2062163"/>
          <p14:tracePt t="112216" x="7537450" y="2071688"/>
          <p14:tracePt t="112252" x="7518400" y="2089150"/>
          <p14:tracePt t="112264" x="7510463" y="2098675"/>
          <p14:tracePt t="112284" x="7510463" y="2108200"/>
          <p14:tracePt t="112294" x="7510463" y="2116138"/>
          <p14:tracePt t="112331" x="7500938" y="2133600"/>
          <p14:tracePt t="112359" x="7491413" y="2160588"/>
          <p14:tracePt t="112378" x="7491413" y="2197100"/>
          <p14:tracePt t="112411" x="7491413" y="2224088"/>
          <p14:tracePt t="112438" x="7491413" y="2241550"/>
          <p14:tracePt t="112455" x="7491413" y="2259013"/>
          <p14:tracePt t="112486" x="7491413" y="2276475"/>
          <p14:tracePt t="112506" x="7491413" y="2295525"/>
          <p14:tracePt t="112551" x="7491413" y="2303463"/>
          <p14:tracePt t="112626" x="7483475" y="2312988"/>
          <p14:tracePt t="112646" x="7483475" y="2322513"/>
          <p14:tracePt t="112672" x="7483475" y="2330450"/>
          <p14:tracePt t="112742" x="7483475" y="2339975"/>
          <p14:tracePt t="112767" x="7483475" y="2347913"/>
          <p14:tracePt t="112815" x="7483475" y="2357438"/>
          <p14:tracePt t="112892" x="7483475" y="2366963"/>
          <p14:tracePt t="112940" x="7483475" y="2374900"/>
          <p14:tracePt t="112991" x="7483475" y="2384425"/>
          <p14:tracePt t="113072" x="7491413" y="2384425"/>
          <p14:tracePt t="113098" x="7491413" y="2393950"/>
          <p14:tracePt t="113131" x="7491413" y="2401888"/>
          <p14:tracePt t="113161" x="7510463" y="2401888"/>
          <p14:tracePt t="113255" x="7510463" y="2411413"/>
          <p14:tracePt t="113327" x="7518400" y="2411413"/>
          <p14:tracePt t="113384" x="7527925" y="2411413"/>
          <p14:tracePt t="113410" x="7545388" y="2419350"/>
          <p14:tracePt t="113458" x="7554913" y="2428875"/>
          <p14:tracePt t="113477" x="7562850" y="2428875"/>
          <p14:tracePt t="113557" x="7572375" y="2428875"/>
          <p14:tracePt t="113616" x="7581900" y="2428875"/>
          <p14:tracePt t="113872" x="7589838" y="2428875"/>
          <p14:tracePt t="114154" x="7599363" y="2428875"/>
          <p14:tracePt t="114328" x="7599363" y="2438400"/>
          <p14:tracePt t="114434" x="7599363" y="2446338"/>
          <p14:tracePt t="115112" x="7608888" y="2446338"/>
          <p14:tracePt t="140597" x="7608888" y="2455863"/>
          <p14:tracePt t="140787" x="7599363" y="2446338"/>
          <p14:tracePt t="140912" x="7589838" y="2438400"/>
          <p14:tracePt t="140943" x="7562850" y="2393950"/>
          <p14:tracePt t="140963" x="7537450" y="2366963"/>
          <p14:tracePt t="140973" x="7483475" y="2295525"/>
          <p14:tracePt t="140992" x="7456488" y="2276475"/>
          <p14:tracePt t="141004" x="7429500" y="2241550"/>
          <p14:tracePt t="141030" x="7394575" y="2197100"/>
          <p14:tracePt t="141043" x="7358063" y="2152650"/>
          <p14:tracePt t="141056" x="7304088" y="2089150"/>
          <p14:tracePt t="141066" x="7170738" y="1938338"/>
          <p14:tracePt t="141085" x="7126288" y="1893888"/>
          <p14:tracePt t="141096" x="7018338" y="1768475"/>
          <p14:tracePt t="141117" x="6973888" y="1724025"/>
          <p14:tracePt t="141129" x="6884988" y="1633538"/>
          <p14:tracePt t="141149" x="6848475" y="1589088"/>
          <p14:tracePt t="141162" x="6751638" y="1446213"/>
          <p14:tracePt t="141180" x="6715125" y="1401763"/>
          <p14:tracePt t="141196" x="6634163" y="1312863"/>
          <p14:tracePt t="141212" x="6608763" y="1276350"/>
          <p14:tracePt t="141229" x="6554788" y="1214438"/>
          <p14:tracePt t="141245" x="6537325" y="1187450"/>
          <p14:tracePt t="141262" x="6483350" y="1133475"/>
          <p14:tracePt t="141279" x="6456363" y="1098550"/>
          <p14:tracePt t="141296" x="6402388" y="1036638"/>
          <p14:tracePt t="141312" x="6340475" y="965200"/>
          <p14:tracePt t="141329" x="6323013" y="946150"/>
          <p14:tracePt t="141347" x="6286500" y="893763"/>
          <p14:tracePt t="141362" x="6259513" y="874713"/>
          <p14:tracePt t="141379" x="6215063" y="822325"/>
          <p14:tracePt t="141396" x="6205538" y="812800"/>
          <p14:tracePt t="141412" x="6161088" y="758825"/>
          <p14:tracePt t="141429" x="6153150" y="758825"/>
          <p14:tracePt t="141448" x="6143625" y="758825"/>
          <p14:tracePt t="141478" x="6126163" y="758825"/>
          <p14:tracePt t="141489" x="6089650" y="758825"/>
          <p14:tracePt t="141509" x="6072188" y="768350"/>
          <p14:tracePt t="141521" x="6045200" y="785813"/>
          <p14:tracePt t="141540" x="5991225" y="839788"/>
          <p14:tracePt t="141559" x="5973763" y="857250"/>
          <p14:tracePt t="141571" x="5956300" y="874713"/>
          <p14:tracePt t="141583" x="5911850" y="938213"/>
          <p14:tracePt t="141602" x="5884863" y="1000125"/>
          <p14:tracePt t="141621" x="5875338" y="1027113"/>
          <p14:tracePt t="141632" x="5840413" y="1108075"/>
          <p14:tracePt t="141652" x="5830888" y="1143000"/>
          <p14:tracePt t="141665" x="5786438" y="1250950"/>
          <p14:tracePt t="141683" x="5768975" y="1312863"/>
          <p14:tracePt t="141697" x="5741988" y="1438275"/>
          <p14:tracePt t="141713" x="5732463" y="1465263"/>
          <p14:tracePt t="141730" x="5697538" y="1544638"/>
          <p14:tracePt t="141747" x="5661025" y="1625600"/>
          <p14:tracePt t="141764" x="5653088" y="1660525"/>
          <p14:tracePt t="141781" x="5616575" y="1741488"/>
          <p14:tracePt t="141797" x="5589588" y="1830388"/>
          <p14:tracePt t="141823" x="5510213" y="2000250"/>
          <p14:tracePt t="141841" x="5483225" y="2054225"/>
          <p14:tracePt t="141853" x="5429250" y="2160588"/>
          <p14:tracePt t="141873" x="5402263" y="2224088"/>
          <p14:tracePt t="141884" x="5340350" y="2339975"/>
          <p14:tracePt t="141903" x="5313363" y="2393950"/>
          <p14:tracePt t="141915" x="5224463" y="2571750"/>
          <p14:tracePt t="141935" x="5187950" y="2643188"/>
          <p14:tracePt t="141948" x="5081588" y="2830513"/>
          <p14:tracePt t="141965" x="5045075" y="2894013"/>
          <p14:tracePt t="141981" x="4965700" y="3036888"/>
          <p14:tracePt t="141997" x="4875213" y="3160713"/>
          <p14:tracePt t="142015" x="4848225" y="3197225"/>
          <p14:tracePt t="142031" x="4776788" y="3286125"/>
          <p14:tracePt t="142049" x="4741863" y="3340100"/>
          <p14:tracePt t="142065" x="4670425" y="3419475"/>
          <p14:tracePt t="142081" x="4633913" y="3465513"/>
          <p14:tracePt t="142098" x="4581525" y="3544888"/>
          <p14:tracePt t="142116" x="4554538" y="3571875"/>
          <p14:tracePt t="142132" x="4491038" y="3652838"/>
          <p14:tracePt t="142148" x="4411663" y="3741738"/>
          <p14:tracePt t="142166" x="4375150" y="3776663"/>
          <p14:tracePt t="142182" x="4224338" y="3911600"/>
          <p14:tracePt t="142199" x="4160838" y="3983038"/>
          <p14:tracePt t="142216" x="4125913" y="4037013"/>
          <p14:tracePt t="142232" x="4037013" y="4152900"/>
          <p14:tracePt t="142249" x="4000500" y="4214813"/>
          <p14:tracePt t="142265" x="3911600" y="4330700"/>
          <p14:tracePt t="142282" x="3875088" y="4384675"/>
          <p14:tracePt t="142299" x="3786188" y="4510088"/>
          <p14:tracePt t="142315" x="3714750" y="4598988"/>
          <p14:tracePt t="142332" x="3679825" y="4652963"/>
          <p14:tracePt t="142349" x="3589338" y="4759325"/>
          <p14:tracePt t="142365" x="3544888" y="4822825"/>
          <p14:tracePt t="142382" x="3455988" y="4956175"/>
          <p14:tracePt t="142399" x="3411538" y="5018088"/>
          <p14:tracePt t="142416" x="3322638" y="5187950"/>
          <p14:tracePt t="142433" x="3251200" y="5322888"/>
          <p14:tracePt t="142451" x="3224213" y="5375275"/>
          <p14:tracePt t="142466" x="3143250" y="5527675"/>
          <p14:tracePt t="142485" x="3108325" y="5589588"/>
          <p14:tracePt t="142499" x="3009900" y="5751513"/>
          <p14:tracePt t="142516" x="2946400" y="5840413"/>
          <p14:tracePt t="142533" x="2938463" y="5867400"/>
          <p14:tracePt t="142560" x="2901950" y="5911850"/>
          <p14:tracePt t="142566" x="2884488" y="5929313"/>
          <p14:tracePt t="142583" x="2867025" y="5965825"/>
          <p14:tracePt t="142599" x="2857500" y="5973763"/>
          <p14:tracePt t="142643" x="2857500" y="5983288"/>
          <p14:tracePt t="142675" x="2847975" y="5983288"/>
          <p14:tracePt t="142752" x="2847975" y="5973763"/>
          <p14:tracePt t="142877" x="2847975" y="5965825"/>
          <p14:tracePt t="143015" x="2847975" y="5973763"/>
          <p14:tracePt t="143241" x="2847975" y="5983288"/>
          <p14:tracePt t="143271" x="2857500" y="6000750"/>
          <p14:tracePt t="143362" x="2867025" y="6010275"/>
          <p14:tracePt t="143457" x="2874963" y="6010275"/>
          <p14:tracePt t="143488" x="2874963" y="6018213"/>
          <p14:tracePt t="143507" x="2894013" y="6054725"/>
          <p14:tracePt t="143570" x="2901950" y="6081713"/>
          <p14:tracePt t="143581" x="2938463" y="6153150"/>
          <p14:tracePt t="143601" x="2955925" y="6197600"/>
          <p14:tracePt t="143612" x="2982913" y="6286500"/>
          <p14:tracePt t="143632" x="2990850" y="6296025"/>
          <p14:tracePt t="143644" x="3000375" y="6323013"/>
          <p14:tracePt t="143662" x="3009900" y="6348413"/>
          <p14:tracePt t="143674" x="3017838" y="6384925"/>
          <p14:tracePt t="143693" x="3017838" y="6402388"/>
          <p14:tracePt t="143711" x="3027363" y="6419850"/>
          <p14:tracePt t="143723" x="3027363" y="6438900"/>
          <p14:tracePt t="143742" x="3036888" y="6456363"/>
          <p14:tracePt t="143754" x="3036888" y="6491288"/>
          <p14:tracePt t="143772" x="3044825" y="6527800"/>
          <p14:tracePt t="143801" x="3044825" y="6554788"/>
          <p14:tracePt t="143819" x="3054350" y="6572250"/>
          <p14:tracePt t="143899" x="3062288" y="6589713"/>
          <p14:tracePt t="143929" x="3062288" y="6599238"/>
          <p14:tracePt t="145097" x="3062288" y="6589713"/>
          <p14:tracePt t="145973" x="3062288" y="6581775"/>
          <p14:tracePt t="146113" x="3062288" y="6572250"/>
          <p14:tracePt t="146337" x="3071813" y="6572250"/>
          <p14:tracePt t="147102" x="3071813" y="6562725"/>
          <p14:tracePt t="147120" x="3071813" y="6554788"/>
          <p14:tracePt t="147437" x="3071813" y="6545263"/>
          <p14:tracePt t="147515" x="3062288" y="6545263"/>
          <p14:tracePt t="147859" x="3062288" y="6537325"/>
          <p14:tracePt t="148146" x="3054350" y="6537325"/>
          <p14:tracePt t="150347" x="3062288" y="6537325"/>
          <p14:tracePt t="151252" x="3071813" y="6537325"/>
          <p14:tracePt t="151559" x="3071813" y="6545263"/>
          <p14:tracePt t="151571" x="3081338" y="6545263"/>
          <p14:tracePt t="151838" x="3081338" y="6554788"/>
          <p14:tracePt t="151896" x="3089275" y="6554788"/>
          <p14:tracePt t="151914" x="3089275" y="6562725"/>
          <p14:tracePt t="159097" x="3098800" y="6562725"/>
          <p14:tracePt t="159648" x="3098800" y="6572250"/>
          <p14:tracePt t="159730" x="3116263" y="6545263"/>
          <p14:tracePt t="159806" x="3125788" y="6438900"/>
          <p14:tracePt t="159825" x="3133725" y="6375400"/>
          <p14:tracePt t="159837" x="3143250" y="6188075"/>
          <p14:tracePt t="159859" x="3143250" y="6116638"/>
          <p14:tracePt t="159871" x="3152775" y="6027738"/>
          <p14:tracePt t="159883" x="3197225" y="5741988"/>
          <p14:tracePt t="159902" x="3205163" y="5616575"/>
          <p14:tracePt t="159914" x="3214688" y="5348288"/>
          <p14:tracePt t="159935" x="3232150" y="5251450"/>
          <p14:tracePt t="159946" x="3232150" y="5224463"/>
          <p14:tracePt t="159973" x="3232150" y="5197475"/>
          <p14:tracePt t="159985" x="3232150" y="5170488"/>
          <p14:tracePt t="159996" x="3232150" y="5143500"/>
          <p14:tracePt t="160008" x="3232150" y="5072063"/>
          <p14:tracePt t="160027" x="3241675" y="5000625"/>
          <p14:tracePt t="160046" x="3251200" y="4991100"/>
          <p14:tracePt t="160058" x="3259138" y="4929188"/>
          <p14:tracePt t="160077" x="3268663" y="4911725"/>
          <p14:tracePt t="160088" x="3268663" y="4848225"/>
          <p14:tracePt t="160109" x="3268663" y="4803775"/>
          <p14:tracePt t="160121" x="3268663" y="4652963"/>
          <p14:tracePt t="160141" x="3268663" y="4572000"/>
          <p14:tracePt t="160153" x="3268663" y="4348163"/>
          <p14:tracePt t="160171" x="3268663" y="4241800"/>
          <p14:tracePt t="160186" x="3259138" y="3929063"/>
          <p14:tracePt t="160203" x="3259138" y="3822700"/>
          <p14:tracePt t="160219" x="3259138" y="3687763"/>
          <p14:tracePt t="160236" x="3259138" y="3633788"/>
          <p14:tracePt t="160253" x="3241675" y="3465513"/>
          <p14:tracePt t="160270" x="3241675" y="3438525"/>
          <p14:tracePt t="160287" x="3241675" y="3232150"/>
          <p14:tracePt t="160303" x="3232150" y="3143250"/>
          <p14:tracePt t="160320" x="3224213" y="2847975"/>
          <p14:tracePt t="160337" x="3224213" y="2751138"/>
          <p14:tracePt t="160353" x="3205163" y="2633663"/>
          <p14:tracePt t="160370" x="3197225" y="2482850"/>
          <p14:tracePt t="160389" x="3187700" y="2347913"/>
          <p14:tracePt t="160408" x="3179763" y="2276475"/>
          <p14:tracePt t="160420" x="3152775" y="2116138"/>
          <p14:tracePt t="160438" x="3152775" y="2044700"/>
          <p14:tracePt t="160453" x="3133725" y="1982788"/>
          <p14:tracePt t="160470" x="3133725" y="1965325"/>
          <p14:tracePt t="160487" x="3125788" y="1928813"/>
          <p14:tracePt t="160505" x="3125788" y="1893888"/>
          <p14:tracePt t="160521" x="3116263" y="1830388"/>
          <p14:tracePt t="160537" x="3108325" y="1812925"/>
          <p14:tracePt t="160555" x="3098800" y="1776413"/>
          <p14:tracePt t="160571" x="3081338" y="1724025"/>
          <p14:tracePt t="160588" x="3081338" y="1714500"/>
          <p14:tracePt t="160607" x="3071813" y="1714500"/>
          <p14:tracePt t="160638" x="3071813" y="1704975"/>
          <p14:tracePt t="160655" x="3054350" y="1704975"/>
          <p14:tracePt t="160973" x="3036888" y="1704975"/>
          <p14:tracePt t="160984" x="2990850" y="1704975"/>
          <p14:tracePt t="161002" x="2938463" y="1697038"/>
          <p14:tracePt t="161021" x="2919413" y="1697038"/>
          <p14:tracePt t="161032" x="2830513" y="1697038"/>
          <p14:tracePt t="161051" x="2786063" y="1687513"/>
          <p14:tracePt t="161067" x="2652713" y="1679575"/>
          <p14:tracePt t="161082" x="2589213" y="1679575"/>
          <p14:tracePt t="161094" x="2490788" y="1660525"/>
          <p14:tracePt t="161112" x="2465388" y="1660525"/>
          <p14:tracePt t="161124" x="2393950" y="1660525"/>
          <p14:tracePt t="161142" x="2312988" y="1652588"/>
          <p14:tracePt t="161161" x="2295525" y="1652588"/>
          <p14:tracePt t="161173" x="2214563" y="1633538"/>
          <p14:tracePt t="161192" x="2187575" y="1633538"/>
          <p14:tracePt t="161206" x="2125663" y="1625600"/>
          <p14:tracePt t="161223" x="2108200" y="1616075"/>
          <p14:tracePt t="161253" x="2098675" y="1616075"/>
          <p14:tracePt t="161298" x="2108200" y="1616075"/>
          <p14:tracePt t="161351" x="2125663" y="1616075"/>
          <p14:tracePt t="161362" x="2152650" y="1616075"/>
          <p14:tracePt t="161381" x="2179638" y="1616075"/>
          <p14:tracePt t="161393" x="2205038" y="1608138"/>
          <p14:tracePt t="161460" x="2232025" y="1608138"/>
          <p14:tracePt t="161471" x="2330450" y="1616075"/>
          <p14:tracePt t="161491" x="2384425" y="1625600"/>
          <p14:tracePt t="161502" x="2455863" y="1643063"/>
          <p14:tracePt t="161520" x="2482850" y="1652588"/>
          <p14:tracePt t="161548" x="2509838" y="1660525"/>
          <p14:tracePt t="161559" x="2536825" y="1670050"/>
          <p14:tracePt t="161570" x="2562225" y="1670050"/>
          <p14:tracePt t="161583" x="2652713" y="1687513"/>
          <p14:tracePt t="161601" x="2705100" y="1697038"/>
          <p14:tracePt t="161613" x="2776538" y="1724025"/>
          <p14:tracePt t="161632" x="2795588" y="1724025"/>
          <p14:tracePt t="161644" x="2840038" y="1741488"/>
          <p14:tracePt t="161663" x="2867025" y="1751013"/>
          <p14:tracePt t="161675" x="2894013" y="1758950"/>
          <p14:tracePt t="161693" x="2946400" y="1776413"/>
          <p14:tracePt t="161712" x="2955925" y="1776413"/>
          <p14:tracePt t="161726" x="2965450" y="1776413"/>
          <p14:tracePt t="161743" x="2973388" y="1776413"/>
          <p14:tracePt t="161801" x="2982913" y="1776413"/>
          <p14:tracePt t="161820" x="3000375" y="1776413"/>
          <p14:tracePt t="161847" x="3017838" y="1776413"/>
          <p14:tracePt t="161866" x="3027363" y="1776413"/>
          <p14:tracePt t="161897" x="3027363" y="1785938"/>
          <p14:tracePt t="161917" x="3044825" y="1785938"/>
          <p14:tracePt t="161930" x="3062288" y="1803400"/>
          <p14:tracePt t="161950" x="3071813" y="1803400"/>
          <p14:tracePt t="161962" x="3081338" y="1803400"/>
          <p14:tracePt t="162180" x="3089275" y="1812925"/>
          <p14:tracePt t="162767" x="3098800" y="1812925"/>
          <p14:tracePt t="162824" x="3116263" y="1812925"/>
          <p14:tracePt t="162843" x="3125788" y="1812925"/>
          <p14:tracePt t="162869" x="3133725" y="1812925"/>
          <p14:tracePt t="164097" x="3143250" y="1822450"/>
          <p14:tracePt t="164115" x="3143250" y="1830388"/>
          <p14:tracePt t="164127" x="3143250" y="1847850"/>
          <p14:tracePt t="164145" x="3152775" y="1857375"/>
          <p14:tracePt t="164158" x="3160713" y="1884363"/>
          <p14:tracePt t="164176" x="3160713" y="1893888"/>
          <p14:tracePt t="164207" x="3170238" y="1911350"/>
          <p14:tracePt t="164259" x="3170238" y="1919288"/>
          <p14:tracePt t="164333" x="3170238" y="1928813"/>
          <p14:tracePt t="164352" x="3179763" y="1928813"/>
          <p14:tracePt t="164379" x="3179763" y="1938338"/>
          <p14:tracePt t="164399" x="3187700" y="1938338"/>
          <p14:tracePt t="164444" x="3187700" y="1946275"/>
          <p14:tracePt t="164490" x="3187700" y="1955800"/>
          <p14:tracePt t="164557" x="3197225" y="1955800"/>
          <p14:tracePt t="164571" x="3197225" y="1965325"/>
          <p14:tracePt t="164603" x="3205163" y="1965325"/>
          <p14:tracePt t="164614" x="3205163" y="1973263"/>
          <p14:tracePt t="164633" x="3214688" y="1973263"/>
          <p14:tracePt t="164702" x="3224213" y="1982788"/>
          <p14:tracePt t="164713" x="3224213" y="1990725"/>
          <p14:tracePt t="164724" x="3232150" y="2000250"/>
          <p14:tracePt t="164755" x="3241675" y="2017713"/>
          <p14:tracePt t="164775" x="3251200" y="2036763"/>
          <p14:tracePt t="164806" x="3251200" y="2044700"/>
          <p14:tracePt t="164818" x="3259138" y="2062163"/>
          <p14:tracePt t="164838" x="3268663" y="2071688"/>
          <p14:tracePt t="164856" x="3268663" y="2081213"/>
          <p14:tracePt t="164867" x="3268663" y="2089150"/>
          <p14:tracePt t="164886" x="3276600" y="2089150"/>
          <p14:tracePt t="164898" x="3276600" y="2098675"/>
          <p14:tracePt t="164916" x="3286125" y="2108200"/>
          <p14:tracePt t="164929" x="3286125" y="2125663"/>
          <p14:tracePt t="164948" x="3295650" y="2133600"/>
          <p14:tracePt t="164959" x="3295650" y="2152650"/>
          <p14:tracePt t="164979" x="3303588" y="2152650"/>
          <p14:tracePt t="165028" x="3303588" y="2143125"/>
          <p14:tracePt t="165905" x="3303588" y="2116138"/>
          <p14:tracePt t="165923" x="3303588" y="2108200"/>
          <p14:tracePt t="165935" x="3303588" y="2081213"/>
          <p14:tracePt t="165955" x="3295650" y="2062163"/>
          <p14:tracePt t="165967" x="3295650" y="2036763"/>
          <p14:tracePt t="165985" x="3295650" y="2027238"/>
          <p14:tracePt t="165996" x="3286125" y="2000250"/>
          <p14:tracePt t="166016" x="3286125" y="1973263"/>
          <p14:tracePt t="166033" x="3286125" y="1955800"/>
          <p14:tracePt t="166046" x="3276600" y="1928813"/>
          <p14:tracePt t="166067" x="3276600" y="1919288"/>
          <p14:tracePt t="166077" x="3276600" y="1893888"/>
          <p14:tracePt t="166095" x="3276600" y="1874838"/>
          <p14:tracePt t="166109" x="3276600" y="1839913"/>
          <p14:tracePt t="166128" x="3276600" y="1830388"/>
          <p14:tracePt t="166140" x="3268663" y="1795463"/>
          <p14:tracePt t="166159" x="3268663" y="1785938"/>
          <p14:tracePt t="166171" x="3259138" y="1751013"/>
          <p14:tracePt t="166189" x="3259138" y="1731963"/>
          <p14:tracePt t="166204" x="3251200" y="1697038"/>
          <p14:tracePt t="166221" x="3232150" y="1643063"/>
          <p14:tracePt t="166239" x="3232150" y="1633538"/>
          <p14:tracePt t="166254" x="3232150" y="1625600"/>
          <p14:tracePt t="166271" x="3224213" y="1589088"/>
          <p14:tracePt t="166313" x="3205163" y="1562100"/>
          <p14:tracePt t="166333" x="3179763" y="1509713"/>
          <p14:tracePt t="166367" x="3179763" y="1500188"/>
          <p14:tracePt t="166377" x="3179763" y="1490663"/>
          <p14:tracePt t="166397" x="3179763" y="1482725"/>
          <p14:tracePt t="166408" x="3170238" y="1482725"/>
          <p14:tracePt t="166441" x="3160713" y="1465263"/>
          <p14:tracePt t="166474" x="3152775" y="1455738"/>
          <p14:tracePt t="166500" x="3143250" y="1446213"/>
          <p14:tracePt t="166569" x="3143250" y="1438275"/>
          <p14:tracePt t="166693" x="3133725" y="1438275"/>
          <p14:tracePt t="166742" x="3170238" y="1455738"/>
          <p14:tracePt t="166930" x="3205163" y="1465263"/>
          <p14:tracePt t="166941" x="3286125" y="1509713"/>
          <p14:tracePt t="166961" x="3313113" y="1527175"/>
          <p14:tracePt t="166972" x="3384550" y="1554163"/>
          <p14:tracePt t="166992" x="3411538" y="1554163"/>
          <p14:tracePt t="167004" x="3517900" y="1598613"/>
          <p14:tracePt t="167023" x="3589338" y="1616075"/>
          <p14:tracePt t="167035" x="3795713" y="1670050"/>
          <p14:tracePt t="167057" x="3902075" y="1697038"/>
          <p14:tracePt t="167067" x="4000500" y="1714500"/>
          <p14:tracePt t="167094" x="4027488" y="1724025"/>
          <p14:tracePt t="167105" x="4054475" y="1731963"/>
          <p14:tracePt t="167117" x="4098925" y="1741488"/>
          <p14:tracePt t="167130" x="4251325" y="1751013"/>
          <p14:tracePt t="167148" x="4295775" y="1758950"/>
          <p14:tracePt t="167160" x="4491038" y="1785938"/>
          <p14:tracePt t="167179" x="4652963" y="1803400"/>
          <p14:tracePt t="167198" x="4687888" y="1812925"/>
          <p14:tracePt t="167210" x="4848225" y="1839913"/>
          <p14:tracePt t="167228" x="4911725" y="1847850"/>
          <p14:tracePt t="167241" x="5062538" y="1866900"/>
          <p14:tracePt t="167261" x="5143500" y="1884363"/>
          <p14:tracePt t="167274" x="5259388" y="1893888"/>
          <p14:tracePt t="167292" x="5322888" y="1901825"/>
          <p14:tracePt t="167308" x="5384800" y="1911350"/>
          <p14:tracePt t="167325" x="5411788" y="1911350"/>
          <p14:tracePt t="167341" x="5483225" y="1919288"/>
          <p14:tracePt t="167358" x="5537200" y="1919288"/>
          <p14:tracePt t="167374" x="5643563" y="1928813"/>
          <p14:tracePt t="167391" x="5680075" y="1928813"/>
          <p14:tracePt t="167408" x="5768975" y="1928813"/>
          <p14:tracePt t="167424" x="5795963" y="1928813"/>
          <p14:tracePt t="167441" x="5813425" y="1928813"/>
          <p14:tracePt t="167458" x="5830888" y="1928813"/>
          <p14:tracePt t="167475" x="5848350" y="1928813"/>
          <p14:tracePt t="167492" x="5848350" y="1911350"/>
          <p14:tracePt t="167526" x="5848350" y="1884363"/>
          <p14:tracePt t="167546" x="5848350" y="1866900"/>
          <p14:tracePt t="167558" x="5848350" y="1812925"/>
          <p14:tracePt t="167575" x="5840413" y="1785938"/>
          <p14:tracePt t="167587" x="5822950" y="1731963"/>
          <p14:tracePt t="167606" x="5803900" y="1704975"/>
          <p14:tracePt t="167618" x="5786438" y="1652588"/>
          <p14:tracePt t="167636" x="5786438" y="1633538"/>
          <p14:tracePt t="167649" x="5768975" y="1589088"/>
          <p14:tracePt t="167684" x="5759450" y="1571625"/>
          <p14:tracePt t="167695" x="5741988" y="1536700"/>
          <p14:tracePt t="167714" x="5741988" y="1509713"/>
          <p14:tracePt t="167729" x="5724525" y="1438275"/>
          <p14:tracePt t="167744" x="5705475" y="1384300"/>
          <p14:tracePt t="167763" x="5705475" y="1366838"/>
          <p14:tracePt t="167775" x="5680075" y="1312863"/>
          <p14:tracePt t="167794" x="5670550" y="1295400"/>
          <p14:tracePt t="167805" x="5643563" y="1231900"/>
          <p14:tracePt t="167826" x="5634038" y="1214438"/>
          <p14:tracePt t="167837" x="5626100" y="1187450"/>
          <p14:tracePt t="167856" x="5616575" y="1187450"/>
          <p14:tracePt t="167948" x="5599113" y="1204913"/>
          <p14:tracePt t="167967" x="5589588" y="1214438"/>
          <p14:tracePt t="167978" x="5572125" y="1241425"/>
          <p14:tracePt t="167998" x="5562600" y="1250950"/>
          <p14:tracePt t="168011" x="5545138" y="1276350"/>
          <p14:tracePt t="168029" x="5545138" y="1285875"/>
          <p14:tracePt t="168040" x="5518150" y="1330325"/>
          <p14:tracePt t="168060" x="5500688" y="1384300"/>
          <p14:tracePt t="168079" x="5491163" y="1393825"/>
          <p14:tracePt t="168090" x="5483225" y="1446213"/>
          <p14:tracePt t="168110" x="5483225" y="1473200"/>
          <p14:tracePt t="168121" x="5473700" y="1517650"/>
          <p14:tracePt t="168140" x="5465763" y="1536700"/>
          <p14:tracePt t="168152" x="5456238" y="1598613"/>
          <p14:tracePt t="168172" x="5446713" y="1625600"/>
          <p14:tracePt t="168183" x="5438775" y="1660525"/>
          <p14:tracePt t="168204" x="5438775" y="1687513"/>
          <p14:tracePt t="168215" x="5438775" y="1741488"/>
          <p14:tracePt t="168236" x="5438775" y="1795463"/>
          <p14:tracePt t="168262" x="5438775" y="1812925"/>
          <p14:tracePt t="168281" x="5438775" y="1830388"/>
          <p14:tracePt t="168294" x="5456238" y="1874838"/>
          <p14:tracePt t="168312" x="5465763" y="1893888"/>
          <p14:tracePt t="168324" x="5500688" y="1938338"/>
          <p14:tracePt t="168342" x="5545138" y="1982788"/>
          <p14:tracePt t="168361" x="5589588" y="2017713"/>
          <p14:tracePt t="168372" x="5643563" y="2062163"/>
          <p14:tracePt t="168393" x="5661025" y="2071688"/>
          <p14:tracePt t="168403" x="5732463" y="2116138"/>
          <p14:tracePt t="168422" x="5776913" y="2143125"/>
          <p14:tracePt t="168434" x="5894388" y="2205038"/>
          <p14:tracePt t="168453" x="6108700" y="2303463"/>
          <p14:tracePt t="168471" x="6161088" y="2330450"/>
          <p14:tracePt t="168484" x="6303963" y="2393950"/>
          <p14:tracePt t="168502" x="6357938" y="2419350"/>
          <p14:tracePt t="168514" x="6473825" y="2455863"/>
          <p14:tracePt t="168533" x="6562725" y="2473325"/>
          <p14:tracePt t="168548" x="6742113" y="2527300"/>
          <p14:tracePt t="168567" x="6848475" y="2544763"/>
          <p14:tracePt t="168577" x="7062788" y="2581275"/>
          <p14:tracePt t="168595" x="7143750" y="2589213"/>
          <p14:tracePt t="168611" x="7323138" y="2616200"/>
          <p14:tracePt t="168628" x="7402513" y="2625725"/>
          <p14:tracePt t="168646" x="7446963" y="2625725"/>
          <p14:tracePt t="168671" x="7554913" y="2625725"/>
          <p14:tracePt t="168691" x="7589838" y="2625725"/>
          <p14:tracePt t="168702" x="7688263" y="2625725"/>
          <p14:tracePt t="168721" x="7697788" y="2616200"/>
          <p14:tracePt t="168732" x="7742238" y="2608263"/>
          <p14:tracePt t="168752" x="7796213" y="2589213"/>
          <p14:tracePt t="168779" x="7813675" y="2571750"/>
          <p14:tracePt t="168798" x="7823200" y="2562225"/>
          <p14:tracePt t="168862" x="7823200" y="2554288"/>
          <p14:tracePt t="168911" x="7823200" y="2544763"/>
          <p14:tracePt t="168938" x="7823200" y="2536825"/>
          <p14:tracePt t="169021" x="7813675" y="2536825"/>
          <p14:tracePt t="169504" x="7804150" y="2544763"/>
          <p14:tracePt t="169644" x="7796213" y="2544763"/>
          <p14:tracePt t="169675" x="7777163" y="2554288"/>
          <p14:tracePt t="169694" x="7759700" y="2554288"/>
          <p14:tracePt t="169707" x="7742238" y="2562225"/>
          <p14:tracePt t="169725" x="7732713" y="2571750"/>
          <p14:tracePt t="169745" x="7724775" y="2571750"/>
          <p14:tracePt t="169756" x="7715250" y="2581275"/>
          <p14:tracePt t="169776" x="7705725" y="2581275"/>
          <p14:tracePt t="169787" x="7661275" y="2589213"/>
          <p14:tracePt t="169806" x="7643813" y="2598738"/>
          <p14:tracePt t="169817" x="7616825" y="2608263"/>
          <p14:tracePt t="169836" x="7581900" y="2608263"/>
          <p14:tracePt t="169853" x="7562850" y="2608263"/>
          <p14:tracePt t="169866" x="7537450" y="2608263"/>
          <p14:tracePt t="169884" x="7518400" y="2608263"/>
          <p14:tracePt t="169899" x="7483475" y="2616200"/>
          <p14:tracePt t="169916" x="7466013" y="2616200"/>
          <p14:tracePt t="169932" x="7446963" y="2625725"/>
          <p14:tracePt t="169949" x="7429500" y="2625725"/>
          <p14:tracePt t="169966" x="7412038" y="2633663"/>
          <p14:tracePt t="169982" x="7385050" y="2633663"/>
          <p14:tracePt t="169999" x="7367588" y="2643188"/>
          <p14:tracePt t="170016" x="7358063" y="2652713"/>
          <p14:tracePt t="170031" x="7348538" y="2652713"/>
          <p14:tracePt t="170048" x="7340600" y="2660650"/>
          <p14:tracePt t="170069" x="7331075" y="2660650"/>
          <p14:tracePt t="170088" x="7323138" y="2670175"/>
          <p14:tracePt t="170100" x="7313613" y="2670175"/>
          <p14:tracePt t="170120" x="7304088" y="2679700"/>
          <p14:tracePt t="170180" x="7251700" y="2697163"/>
          <p14:tracePt t="170200" x="7205663" y="2697163"/>
          <p14:tracePt t="170211" x="7000875" y="2697163"/>
          <p14:tracePt t="170230" x="6929438" y="2697163"/>
          <p14:tracePt t="170257" x="6831013" y="2697163"/>
          <p14:tracePt t="170277" x="6769100" y="2697163"/>
          <p14:tracePt t="170294" x="6732588" y="2697163"/>
          <p14:tracePt t="170307" x="6446838" y="2633663"/>
          <p14:tracePt t="170327" x="6286500" y="2616200"/>
          <p14:tracePt t="170339" x="6089650" y="2581275"/>
          <p14:tracePt t="170352" x="5554663" y="2482850"/>
          <p14:tracePt t="170370" x="5357813" y="2446338"/>
          <p14:tracePt t="170389" x="5330825" y="2446338"/>
          <p14:tracePt t="170400" x="5232400" y="2419350"/>
          <p14:tracePt t="170420" x="5214938" y="2411413"/>
          <p14:tracePt t="170433" x="5143500" y="2393950"/>
          <p14:tracePt t="170452" x="5081588" y="2384425"/>
          <p14:tracePt t="170463" x="5000625" y="2366963"/>
          <p14:tracePt t="170484" x="4956175" y="2366963"/>
          <p14:tracePt t="170494" x="4867275" y="2357438"/>
          <p14:tracePt t="170513" x="4776788" y="2347913"/>
          <p14:tracePt t="170524" x="4581525" y="2312988"/>
          <p14:tracePt t="170544" x="4500563" y="2303463"/>
          <p14:tracePt t="170556" x="4303713" y="2251075"/>
          <p14:tracePt t="170575" x="4214813" y="2232025"/>
          <p14:tracePt t="170587" x="4054475" y="2187575"/>
          <p14:tracePt t="170605" x="3857625" y="2133600"/>
          <p14:tracePt t="170623" x="3776663" y="2116138"/>
          <p14:tracePt t="170635" x="3724275" y="2098675"/>
          <p14:tracePt t="170655" x="3697288" y="2089150"/>
          <p14:tracePt t="170668" x="3687763" y="2081213"/>
          <p14:tracePt t="170712" x="3679825" y="2081213"/>
          <p14:tracePt t="170730" x="3679825" y="2071688"/>
          <p14:tracePt t="170749" x="3679825" y="2062163"/>
          <p14:tracePt t="170795" x="3679825" y="2054225"/>
          <p14:tracePt t="170807" x="3679825" y="1973263"/>
          <p14:tracePt t="170826" x="3670300" y="1928813"/>
          <p14:tracePt t="170838" x="3633788" y="1812925"/>
          <p14:tracePt t="170856" x="3625850" y="1795463"/>
          <p14:tracePt t="170874" x="3608388" y="1758950"/>
          <p14:tracePt t="170901" x="3598863" y="1758950"/>
          <p14:tracePt t="170933" x="3571875" y="1731963"/>
          <p14:tracePt t="170952" x="3562350" y="1714500"/>
          <p14:tracePt t="170964" x="3517900" y="1687513"/>
          <p14:tracePt t="170982" x="3473450" y="1652588"/>
          <p14:tracePt t="171000" x="3465513" y="1633538"/>
          <p14:tracePt t="171029" x="3438525" y="1625600"/>
          <p14:tracePt t="171097" x="3419475" y="1608138"/>
          <p14:tracePt t="171127" x="3402013" y="1598613"/>
          <p14:tracePt t="171158" x="3394075" y="1589088"/>
          <p14:tracePt t="171170" x="3394075" y="1581150"/>
          <p14:tracePt t="171189" x="3384550" y="1581150"/>
          <p14:tracePt t="171200" x="3375025" y="1581150"/>
          <p14:tracePt t="171471" x="3367088" y="1581150"/>
          <p14:tracePt t="171628" x="3357563" y="1581150"/>
          <p14:tracePt t="171914" x="3348038" y="1581150"/>
          <p14:tracePt t="171973" x="3340100" y="1581150"/>
          <p14:tracePt t="171991" x="3330575" y="1581150"/>
          <p14:tracePt t="172003" x="3322638" y="1581150"/>
          <p14:tracePt t="172023" x="3303588" y="1581150"/>
          <p14:tracePt t="172035" x="3295650" y="1581150"/>
          <p14:tracePt t="172057" x="3276600" y="1589088"/>
          <p14:tracePt t="172067" x="3268663" y="1598613"/>
          <p14:tracePt t="172086" x="3241675" y="1598613"/>
          <p14:tracePt t="172097" x="3214688" y="1608138"/>
          <p14:tracePt t="172117" x="3205163" y="1616075"/>
          <p14:tracePt t="172128" x="3170238" y="1633538"/>
          <p14:tracePt t="172147" x="3160713" y="1643063"/>
          <p14:tracePt t="172159" x="3133725" y="1670050"/>
          <p14:tracePt t="172178" x="3098800" y="1687513"/>
          <p14:tracePt t="172196" x="3089275" y="1697038"/>
          <p14:tracePt t="172208" x="3054350" y="1714500"/>
          <p14:tracePt t="172227" x="3054350" y="1724025"/>
          <p14:tracePt t="172239" x="3027363" y="1741488"/>
          <p14:tracePt t="172258" x="3017838" y="1741488"/>
          <p14:tracePt t="172272" x="3009900" y="1758950"/>
          <p14:tracePt t="172289" x="2982913" y="1785938"/>
          <p14:tracePt t="172315" x="2965450" y="1803400"/>
          <p14:tracePt t="172334" x="2946400" y="1839913"/>
          <p14:tracePt t="172353" x="2938463" y="1857375"/>
          <p14:tracePt t="172386" x="2938463" y="1866900"/>
          <p14:tracePt t="172397" x="2928938" y="1874838"/>
          <p14:tracePt t="172417" x="2928938" y="1884363"/>
          <p14:tracePt t="172429" x="2928938" y="1911350"/>
          <p14:tracePt t="172448" x="2928938" y="1919288"/>
          <p14:tracePt t="172461" x="2928938" y="1928813"/>
          <p14:tracePt t="172474" x="2928938" y="1965325"/>
          <p14:tracePt t="172492" x="2946400" y="1982788"/>
          <p14:tracePt t="172511" x="2946400" y="1990725"/>
          <p14:tracePt t="172523" x="2982913" y="2027238"/>
          <p14:tracePt t="172542" x="3000375" y="2044700"/>
          <p14:tracePt t="172557" x="3044825" y="2071688"/>
          <p14:tracePt t="172574" x="3071813" y="2089150"/>
          <p14:tracePt t="172590" x="3125788" y="2116138"/>
          <p14:tracePt t="172607" x="3170238" y="2125663"/>
          <p14:tracePt t="172629" x="3187700" y="2125663"/>
          <p14:tracePt t="172642" x="3197225" y="2133600"/>
          <p14:tracePt t="172657" x="3214688" y="2133600"/>
          <p14:tracePt t="172674" x="3241675" y="2143125"/>
          <p14:tracePt t="172690" x="3303588" y="2152650"/>
          <p14:tracePt t="172707" x="3313113" y="2152650"/>
          <p14:tracePt t="172725" x="3394075" y="2152650"/>
          <p14:tracePt t="172741" x="3411538" y="2152650"/>
          <p14:tracePt t="172757" x="3438525" y="2152650"/>
          <p14:tracePt t="172774" x="3509963" y="2143125"/>
          <p14:tracePt t="172791" x="3562350" y="2125663"/>
          <p14:tracePt t="172808" x="3581400" y="2125663"/>
          <p14:tracePt t="172824" x="3608388" y="2108200"/>
          <p14:tracePt t="172841" x="3625850" y="2081213"/>
          <p14:tracePt t="172870" x="3633788" y="2062163"/>
          <p14:tracePt t="172882" x="3660775" y="2027238"/>
          <p14:tracePt t="172901" x="3670300" y="2009775"/>
          <p14:tracePt t="172913" x="3679825" y="1955800"/>
          <p14:tracePt t="172932" x="3679825" y="1928813"/>
          <p14:tracePt t="172944" x="3679825" y="1901825"/>
          <p14:tracePt t="172963" x="3679825" y="1884363"/>
          <p14:tracePt t="172982" x="3679825" y="1866900"/>
          <p14:tracePt t="172994" x="3652838" y="1822450"/>
          <p14:tracePt t="173013" x="3643313" y="1803400"/>
          <p14:tracePt t="173025" x="3616325" y="1768475"/>
          <p14:tracePt t="173048" x="3608388" y="1751013"/>
          <p14:tracePt t="173058" x="3598863" y="1751013"/>
          <p14:tracePt t="173076" x="3589338" y="1741488"/>
          <p14:tracePt t="173091" x="3544888" y="1697038"/>
          <p14:tracePt t="173109" x="3517900" y="1687513"/>
          <p14:tracePt t="173125" x="3465513" y="1652588"/>
          <p14:tracePt t="173141" x="3438525" y="1633538"/>
          <p14:tracePt t="173158" x="3394075" y="1598613"/>
          <p14:tracePt t="173175" x="3375025" y="1598613"/>
          <p14:tracePt t="173192" x="3330575" y="1571625"/>
          <p14:tracePt t="173208" x="3322638" y="1571625"/>
          <p14:tracePt t="173225" x="3259138" y="1562100"/>
          <p14:tracePt t="173243" x="3224213" y="1562100"/>
          <p14:tracePt t="173258" x="3205163" y="1562100"/>
          <p14:tracePt t="173275" x="3143250" y="1589088"/>
          <p14:tracePt t="173292" x="3089275" y="1625600"/>
          <p14:tracePt t="173309" x="3081338" y="1643063"/>
          <p14:tracePt t="173328" x="3062288" y="1660525"/>
          <p14:tracePt t="173342" x="3036888" y="1687513"/>
          <p14:tracePt t="173359" x="3027363" y="1704975"/>
          <p14:tracePt t="173376" x="2990850" y="1758950"/>
          <p14:tracePt t="173393" x="2990850" y="1776413"/>
          <p14:tracePt t="173416" x="2982913" y="1803400"/>
          <p14:tracePt t="173435" x="2982913" y="1830388"/>
          <p14:tracePt t="173447" x="2973388" y="1866900"/>
          <p14:tracePt t="173467" x="2965450" y="1928813"/>
          <p14:tracePt t="173485" x="2965450" y="1955800"/>
          <p14:tracePt t="173497" x="2965450" y="1973263"/>
          <p14:tracePt t="173528" x="2965450" y="2009775"/>
          <p14:tracePt t="173547" x="2965450" y="2027238"/>
          <p14:tracePt t="173559" x="2982913" y="2062163"/>
          <p14:tracePt t="173579" x="3000375" y="2089150"/>
          <p14:tracePt t="173611" x="3017838" y="2098675"/>
          <p14:tracePt t="173637" x="3044825" y="2125663"/>
          <p14:tracePt t="173655" x="3071813" y="2125663"/>
          <p14:tracePt t="173667" x="3089275" y="2133600"/>
          <p14:tracePt t="173687" x="3116263" y="2133600"/>
          <p14:tracePt t="173704" x="3125788" y="2133600"/>
          <p14:tracePt t="173717" x="3152775" y="2133600"/>
          <p14:tracePt t="173735" x="3170238" y="2133600"/>
          <p14:tracePt t="173747" x="3224213" y="2133600"/>
          <p14:tracePt t="173766" x="3241675" y="2133600"/>
          <p14:tracePt t="173777" x="3295650" y="2116138"/>
          <p14:tracePt t="173796" x="3330575" y="2098675"/>
          <p14:tracePt t="173815" x="3340100" y="2089150"/>
          <p14:tracePt t="173827" x="3375025" y="2062163"/>
          <p14:tracePt t="173846" x="3411538" y="2009775"/>
          <p14:tracePt t="173877" x="3429000" y="1990725"/>
          <p14:tracePt t="173889" x="3446463" y="1946275"/>
          <p14:tracePt t="173908" x="3446463" y="1928813"/>
          <p14:tracePt t="173939" x="3446463" y="1911350"/>
          <p14:tracePt t="173951" x="3438525" y="1874838"/>
          <p14:tracePt t="173969" x="3419475" y="1822450"/>
          <p14:tracePt t="173988" x="3411538" y="1803400"/>
          <p14:tracePt t="174000" x="3394075" y="1758950"/>
          <p14:tracePt t="174018" x="3367088" y="1724025"/>
          <p14:tracePt t="174050" x="3357563" y="1704975"/>
          <p14:tracePt t="174061" x="3348038" y="1687513"/>
          <p14:tracePt t="174079" x="3330575" y="1679575"/>
          <p14:tracePt t="174125" x="3295650" y="1660525"/>
          <p14:tracePt t="174143" x="3268663" y="1652588"/>
          <p14:tracePt t="174155" x="3205163" y="1633538"/>
          <p14:tracePt t="174173" x="3143250" y="1616075"/>
          <p14:tracePt t="174192" x="3116263" y="1616075"/>
          <p14:tracePt t="174234" x="3062288" y="1643063"/>
          <p14:tracePt t="174253" x="3036888" y="1652588"/>
          <p14:tracePt t="174265" x="3017838" y="1679575"/>
          <p14:tracePt t="174284" x="3009900" y="1687513"/>
          <p14:tracePt t="174296" x="2973388" y="1724025"/>
          <p14:tracePt t="174315" x="2965450" y="1731963"/>
          <p14:tracePt t="174327" x="2946400" y="1768475"/>
          <p14:tracePt t="174346" x="2911475" y="1822450"/>
          <p14:tracePt t="174365" x="2911475" y="1830388"/>
          <p14:tracePt t="174376" x="2884488" y="1866900"/>
          <p14:tracePt t="174395" x="2884488" y="1874838"/>
          <p14:tracePt t="174406" x="2884488" y="1911350"/>
          <p14:tracePt t="174425" x="2884488" y="1965325"/>
          <p14:tracePt t="174444" x="2884488" y="1982788"/>
          <p14:tracePt t="174457" x="2884488" y="2036763"/>
          <p14:tracePt t="174476" x="2884488" y="2062163"/>
          <p14:tracePt t="174489" x="2884488" y="2108200"/>
          <p14:tracePt t="174507" x="2894013" y="2116138"/>
          <p14:tracePt t="174520" x="2901950" y="2133600"/>
          <p14:tracePt t="174533" x="2901950" y="2152650"/>
          <p14:tracePt t="174551" x="2919413" y="2179638"/>
          <p14:tracePt t="174570" x="2938463" y="2197100"/>
          <p14:tracePt t="174582" x="2946400" y="2205038"/>
          <p14:tracePt t="174601" x="2955925" y="2224088"/>
          <p14:tracePt t="174626" x="2965450" y="2224088"/>
          <p14:tracePt t="174644" x="2982913" y="2241550"/>
          <p14:tracePt t="174664" x="2990850" y="2241550"/>
          <p14:tracePt t="174675" x="3036888" y="2241550"/>
          <p14:tracePt t="174696" x="3054350" y="2251075"/>
          <p14:tracePt t="174707" x="3089275" y="2251075"/>
          <p14:tracePt t="174725" x="3160713" y="2251075"/>
          <p14:tracePt t="174758" x="3179763" y="2251075"/>
          <p14:tracePt t="174770" x="3232150" y="2251075"/>
          <p14:tracePt t="174789" x="3251200" y="2251075"/>
          <p14:tracePt t="174801" x="3295650" y="2224088"/>
          <p14:tracePt t="174819" x="3322638" y="2214563"/>
          <p14:tracePt t="174831" x="3340100" y="2197100"/>
          <p14:tracePt t="174851" x="3394075" y="2160588"/>
          <p14:tracePt t="174885" x="3411538" y="2143125"/>
          <p14:tracePt t="174895" x="3419475" y="2133600"/>
          <p14:tracePt t="174916" x="3438525" y="2116138"/>
          <p14:tracePt t="174928" x="3465513" y="2071688"/>
          <p14:tracePt t="174948" x="3490913" y="2054225"/>
          <p14:tracePt t="174960" x="3500438" y="2036763"/>
          <p14:tracePt t="174991" x="3500438" y="2017713"/>
          <p14:tracePt t="175052" x="3517900" y="2000250"/>
          <p14:tracePt t="175072" x="3517900" y="1982788"/>
          <p14:tracePt t="175102" x="3527425" y="1973263"/>
          <p14:tracePt t="175138" x="3527425" y="1965325"/>
          <p14:tracePt t="175148" x="3527425" y="1946275"/>
          <p14:tracePt t="175168" x="3527425" y="1938338"/>
          <p14:tracePt t="175198" x="3527425" y="1919288"/>
          <p14:tracePt t="175229" x="3527425" y="1893888"/>
          <p14:tracePt t="175325" x="3527425" y="1884363"/>
          <p14:tracePt t="175336" x="3527425" y="1874838"/>
          <p14:tracePt t="175433" x="3544888" y="1874838"/>
          <p14:tracePt t="175888" x="3571875" y="1874838"/>
          <p14:tracePt t="175901" x="3633788" y="1874838"/>
          <p14:tracePt t="175920" x="3670300" y="1874838"/>
          <p14:tracePt t="175931" x="3786188" y="1874838"/>
          <p14:tracePt t="175951" x="3848100" y="1884363"/>
          <p14:tracePt t="175963" x="3990975" y="1884363"/>
          <p14:tracePt t="175981" x="4197350" y="1893888"/>
          <p14:tracePt t="176000" x="4268788" y="1893888"/>
          <p14:tracePt t="176012" x="4465638" y="1919288"/>
          <p14:tracePt t="176031" x="4527550" y="1919288"/>
          <p14:tracePt t="176043" x="4697413" y="1928813"/>
          <p14:tracePt t="176062" x="4768850" y="1928813"/>
          <p14:tracePt t="176077" x="4884738" y="1928813"/>
          <p14:tracePt t="176093" x="4946650" y="1938338"/>
          <p14:tracePt t="176105" x="5116513" y="1938338"/>
          <p14:tracePt t="176123" x="5205413" y="1938338"/>
          <p14:tracePt t="176142" x="5232400" y="1938338"/>
          <p14:tracePt t="176153" x="5286375" y="1938338"/>
          <p14:tracePt t="176172" x="5295900" y="1938338"/>
          <p14:tracePt t="176198" x="5348288" y="1928813"/>
          <p14:tracePt t="176231" x="5375275" y="1919288"/>
          <p14:tracePt t="176251" x="5402263" y="1919288"/>
          <p14:tracePt t="176262" x="5419725" y="1919288"/>
          <p14:tracePt t="176281" x="5438775" y="1919288"/>
          <p14:tracePt t="176293" x="5465763" y="1919288"/>
          <p14:tracePt t="176329" x="5491163" y="1919288"/>
          <p14:tracePt t="176340" x="5537200" y="1919288"/>
          <p14:tracePt t="176359" x="5562600" y="1919288"/>
          <p14:tracePt t="176371" x="5608638" y="1919288"/>
          <p14:tracePt t="176389" x="5626100" y="1919288"/>
          <p14:tracePt t="176408" x="5643563" y="1919288"/>
          <p14:tracePt t="176436" x="5653088" y="1919288"/>
          <p14:tracePt t="176502" x="5653088" y="1911350"/>
          <p14:tracePt t="181597" x="5643563" y="1911350"/>
          <p14:tracePt t="182149" x="5643563" y="1901825"/>
          <p14:tracePt t="182162" x="5634038" y="1901825"/>
          <p14:tracePt t="182221" x="5634038" y="1911350"/>
          <p14:tracePt t="182287" x="5643563" y="1911350"/>
          <p14:tracePt t="182298" x="5643563" y="1928813"/>
          <p14:tracePt t="182317" x="5643563" y="1938338"/>
          <p14:tracePt t="182413" x="5634038" y="1938338"/>
          <p14:tracePt t="183597" x="5626100" y="1938338"/>
          <p14:tracePt t="184113" x="5626100" y="1946275"/>
          <p14:tracePt t="184394" x="5626100" y="1955800"/>
          <p14:tracePt t="185272" x="5634038" y="1955800"/>
          <p14:tracePt t="185327" x="5634038" y="1965325"/>
          <p14:tracePt t="186107" x="5634038" y="1973263"/>
          <p14:tracePt t="186515" x="5634038" y="1982788"/>
          <p14:tracePt t="186629" x="5643563" y="1982788"/>
          <p14:tracePt t="188098" x="5643563" y="1990725"/>
          <p14:tracePt t="188169" x="5653088" y="1990725"/>
          <p14:tracePt t="188342" x="5653088" y="2000250"/>
          <p14:tracePt t="188488" x="5661025" y="2009775"/>
          <p14:tracePt t="188719" x="5670550" y="2009775"/>
          <p14:tracePt t="188827" x="5670550" y="2017713"/>
          <p14:tracePt t="188860" x="5670550" y="2027238"/>
          <p14:tracePt t="189692" x="5680075" y="2027238"/>
          <p14:tracePt t="189989" x="5680075" y="2036763"/>
          <p14:tracePt t="191597" x="5688013" y="2036763"/>
          <p14:tracePt t="191670" x="5697538" y="2036763"/>
          <p14:tracePt t="191700" x="5715000" y="2027238"/>
          <p14:tracePt t="191720" x="5732463" y="2027238"/>
          <p14:tracePt t="191732" x="5776913" y="2017713"/>
          <p14:tracePt t="191751" x="5803900" y="2017713"/>
          <p14:tracePt t="191762" x="5848350" y="2017713"/>
          <p14:tracePt t="191783" x="5956300" y="2017713"/>
          <p14:tracePt t="191800" x="6000750" y="2017713"/>
          <p14:tracePt t="191812" x="6134100" y="2044700"/>
          <p14:tracePt t="191832" x="6188075" y="2044700"/>
          <p14:tracePt t="191844" x="6303963" y="2062163"/>
          <p14:tracePt t="191862" x="6357938" y="2071688"/>
          <p14:tracePt t="191874" x="6483350" y="2098675"/>
          <p14:tracePt t="191892" x="6537325" y="2108200"/>
          <p14:tracePt t="191904" x="6697663" y="2152650"/>
          <p14:tracePt t="191923" x="6724650" y="2170113"/>
          <p14:tracePt t="191934" x="6823075" y="2187575"/>
          <p14:tracePt t="191954" x="6840538" y="2197100"/>
          <p14:tracePt t="191965" x="6919913" y="2205038"/>
          <p14:tracePt t="191985" x="7027863" y="2224088"/>
          <p14:tracePt t="192005" x="7072313" y="2232025"/>
          <p14:tracePt t="192018" x="7170738" y="2251075"/>
          <p14:tracePt t="192036" x="7205663" y="2259013"/>
          <p14:tracePt t="192049" x="7323138" y="2286000"/>
          <p14:tracePt t="192068" x="7348538" y="2286000"/>
          <p14:tracePt t="192082" x="7439025" y="2303463"/>
          <p14:tracePt t="192099" x="7483475" y="2303463"/>
          <p14:tracePt t="192116" x="7581900" y="2303463"/>
          <p14:tracePt t="192132" x="7643813" y="2312988"/>
          <p14:tracePt t="192149" x="7732713" y="2312988"/>
          <p14:tracePt t="192166" x="7840663" y="2322513"/>
          <p14:tracePt t="192183" x="7875588" y="2322513"/>
          <p14:tracePt t="192199" x="7983538" y="2322513"/>
          <p14:tracePt t="192216" x="8027988" y="2330450"/>
          <p14:tracePt t="192233" x="8134350" y="2339975"/>
          <p14:tracePt t="192249" x="8153400" y="2339975"/>
          <p14:tracePt t="192266" x="8180388" y="2339975"/>
          <p14:tracePt t="192283" x="8180388" y="2347913"/>
          <p14:tracePt t="192348" x="8180388" y="2357438"/>
          <p14:tracePt t="192359" x="8170863" y="2366963"/>
          <p14:tracePt t="192378" x="8134350" y="2384425"/>
          <p14:tracePt t="192396" x="8126413" y="2393950"/>
          <p14:tracePt t="192408" x="8116888" y="2393950"/>
          <p14:tracePt t="192435" x="8108950" y="2401888"/>
          <p14:tracePt t="192447" x="8089900" y="2411413"/>
          <p14:tracePt t="192459" x="8072438" y="2411413"/>
          <p14:tracePt t="192486" x="8062913" y="2411413"/>
          <p14:tracePt t="192504" x="8054975" y="2411413"/>
          <p14:tracePt t="192523" x="8018463" y="2411413"/>
          <p14:tracePt t="192554" x="8010525" y="2411413"/>
          <p14:tracePt t="192567" x="7974013" y="2411413"/>
          <p14:tracePt t="192586" x="7956550" y="2411413"/>
          <p14:tracePt t="192598" x="7939088" y="2401888"/>
          <p14:tracePt t="192617" x="7929563" y="2401888"/>
          <p14:tracePt t="192628" x="7885113" y="2393950"/>
          <p14:tracePt t="192647" x="7848600" y="2384425"/>
          <p14:tracePt t="192659" x="7786688" y="2374900"/>
          <p14:tracePt t="192677" x="7769225" y="2374900"/>
          <p14:tracePt t="192689" x="7724775" y="2366963"/>
          <p14:tracePt t="192709" x="7670800" y="2366963"/>
          <p14:tracePt t="192728" x="7653338" y="2366963"/>
          <p14:tracePt t="192739" x="7589838" y="2366963"/>
          <p14:tracePt t="192758" x="7572375" y="2366963"/>
          <p14:tracePt t="192769" x="7510463" y="2366963"/>
          <p14:tracePt t="192788" x="7483475" y="2366963"/>
          <p14:tracePt t="192801" x="7473950" y="2366963"/>
          <p14:tracePt t="192830" x="7466013" y="2366963"/>
          <p14:tracePt t="192849" x="7456488" y="2366963"/>
          <p14:tracePt t="192868" x="7446963" y="2366963"/>
          <p14:tracePt t="192880" x="7439025" y="2357438"/>
          <p14:tracePt t="192899" x="7429500" y="2357438"/>
          <p14:tracePt t="194097" x="7429500" y="2366963"/>
          <p14:tracePt t="194317" x="7429500" y="2374900"/>
          <p14:tracePt t="194850" x="7439025" y="2384425"/>
          <p14:tracePt t="194943" x="7439025" y="2393950"/>
          <p14:tracePt t="194955" x="7439025" y="2401888"/>
          <p14:tracePt t="196347" x="7446963" y="2401888"/>
          <p14:tracePt t="196574" x="7446963" y="2411413"/>
          <p14:tracePt t="196891" x="7456488" y="2411413"/>
          <p14:tracePt t="197534" x="7473950" y="2411413"/>
          <p14:tracePt t="197553" x="7483475" y="2411413"/>
          <p14:tracePt t="197566" x="7518400" y="2428875"/>
          <p14:tracePt t="197585" x="7545388" y="2438400"/>
          <p14:tracePt t="197597" x="7634288" y="2455863"/>
          <p14:tracePt t="197617" x="7688263" y="2465388"/>
          <p14:tracePt t="197630" x="7724775" y="2473325"/>
          <p14:tracePt t="197641" x="7786688" y="2473325"/>
          <p14:tracePt t="197661" x="7831138" y="2473325"/>
          <p14:tracePt t="197674" x="7902575" y="2473325"/>
          <p14:tracePt t="197694" x="7920038" y="2473325"/>
          <p14:tracePt t="197706" x="8010525" y="2490788"/>
          <p14:tracePt t="197725" x="8045450" y="2490788"/>
          <p14:tracePt t="197738" x="8126413" y="2517775"/>
          <p14:tracePt t="197757" x="8143875" y="2517775"/>
          <p14:tracePt t="197770" x="8188325" y="2517775"/>
          <p14:tracePt t="197789" x="8197850" y="2517775"/>
          <p14:tracePt t="197800" x="8215313" y="2517775"/>
          <p14:tracePt t="197819" x="8251825" y="2517775"/>
          <p14:tracePt t="197832" x="8296275" y="2517775"/>
          <p14:tracePt t="197851" x="8304213" y="2517775"/>
          <p14:tracePt t="197866" x="8313738" y="2517775"/>
          <p14:tracePt t="197895" x="8323263" y="2517775"/>
          <p14:tracePt t="197914" x="8323263" y="2500313"/>
          <p14:tracePt t="198022" x="8323263" y="2490788"/>
          <p14:tracePt t="198082" x="8323263" y="2482850"/>
          <p14:tracePt t="198196" x="8323263" y="2473325"/>
          <p14:tracePt t="198229" x="8323263" y="2465388"/>
          <p14:tracePt t="198290" x="8323263" y="2455863"/>
          <p14:tracePt t="200397" x="8323263" y="2465388"/>
          <p14:tracePt t="207348" x="8323263" y="2473325"/>
          <p14:tracePt t="207910" x="8323263" y="2482850"/>
          <p14:tracePt t="207930" x="8313738" y="2490788"/>
          <p14:tracePt t="208026" x="8296275" y="2517775"/>
          <p14:tracePt t="208035" x="8286750" y="2536825"/>
          <p14:tracePt t="208056" x="8286750" y="2544763"/>
          <p14:tracePt t="208082" x="8277225" y="2544763"/>
          <p14:tracePt t="208102" x="8269288" y="2544763"/>
          <p14:tracePt t="208116" x="8232775" y="2562225"/>
          <p14:tracePt t="208134" x="8224838" y="2562225"/>
          <p14:tracePt t="208147" x="8180388" y="2581275"/>
          <p14:tracePt t="208166" x="8143875" y="2589213"/>
          <p14:tracePt t="208179" x="8126413" y="2608263"/>
          <p14:tracePt t="208191" x="8054975" y="2652713"/>
          <p14:tracePt t="208211" x="8027988" y="2660650"/>
          <p14:tracePt t="208222" x="7947025" y="2714625"/>
          <p14:tracePt t="208241" x="7912100" y="2732088"/>
          <p14:tracePt t="208269" x="7894638" y="2741613"/>
          <p14:tracePt t="208281" x="7875588" y="2768600"/>
          <p14:tracePt t="208292" x="7840663" y="2776538"/>
          <p14:tracePt t="208304" x="7796213" y="2822575"/>
          <p14:tracePt t="208323" x="7777163" y="2840038"/>
          <p14:tracePt t="208336" x="7705725" y="2884488"/>
          <p14:tracePt t="208355" x="7661275" y="2919413"/>
          <p14:tracePt t="208365" x="7527925" y="3009900"/>
          <p14:tracePt t="208387" x="7473950" y="3054350"/>
          <p14:tracePt t="208398" x="7394575" y="3125788"/>
          <p14:tracePt t="208417" x="7367588" y="3152775"/>
          <p14:tracePt t="208431" x="7259638" y="3268663"/>
          <p14:tracePt t="208449" x="7224713" y="3313113"/>
          <p14:tracePt t="208465" x="7153275" y="3394075"/>
          <p14:tracePt t="208482" x="7116763" y="3438525"/>
          <p14:tracePt t="208498" x="7045325" y="3490913"/>
          <p14:tracePt t="208515" x="7027863" y="3527425"/>
          <p14:tracePt t="208532" x="6983413" y="3562350"/>
          <p14:tracePt t="208549" x="6911975" y="3625850"/>
          <p14:tracePt t="208566" x="6840538" y="3697288"/>
          <p14:tracePt t="208582" x="6823075" y="3714750"/>
          <p14:tracePt t="208599" x="6751638" y="3786188"/>
          <p14:tracePt t="208615" x="6724650" y="3813175"/>
          <p14:tracePt t="208632" x="6626225" y="3902075"/>
          <p14:tracePt t="208649" x="6554788" y="3983038"/>
          <p14:tracePt t="208666" x="6510338" y="4027488"/>
          <p14:tracePt t="208682" x="6438900" y="4098925"/>
          <p14:tracePt t="208699" x="6402388" y="4133850"/>
          <p14:tracePt t="208716" x="6313488" y="4214813"/>
          <p14:tracePt t="208732" x="6259513" y="4268788"/>
          <p14:tracePt t="208749" x="6108700" y="4419600"/>
          <p14:tracePt t="208766" x="5902325" y="4598988"/>
          <p14:tracePt t="208783" x="5830888" y="4652963"/>
          <p14:tracePt t="208799" x="5670550" y="4786313"/>
          <p14:tracePt t="208816" x="5626100" y="4822825"/>
          <p14:tracePt t="208833" x="5500688" y="4929188"/>
          <p14:tracePt t="208849" x="5446713" y="4973638"/>
          <p14:tracePt t="208866" x="5357813" y="5054600"/>
          <p14:tracePt t="208883" x="5286375" y="5116513"/>
          <p14:tracePt t="208900" x="5116513" y="5276850"/>
          <p14:tracePt t="208917" x="5010150" y="5375275"/>
          <p14:tracePt t="208935" x="4946650" y="5429250"/>
          <p14:tracePt t="208950" x="4813300" y="5537200"/>
          <p14:tracePt t="208967" x="4741863" y="5581650"/>
          <p14:tracePt t="208983" x="4581525" y="5688013"/>
          <p14:tracePt t="209000" x="4527550" y="5724525"/>
          <p14:tracePt t="209016" x="4394200" y="5803900"/>
          <p14:tracePt t="209033" x="4340225" y="5840413"/>
          <p14:tracePt t="209056" x="4152900" y="5946775"/>
          <p14:tracePt t="209076" x="3983038" y="6045200"/>
          <p14:tracePt t="209093" x="3911600" y="6089650"/>
          <p14:tracePt t="209105" x="3724275" y="6170613"/>
          <p14:tracePt t="209124" x="3652838" y="6205538"/>
          <p14:tracePt t="209135" x="3482975" y="6276975"/>
          <p14:tracePt t="209156" x="3419475" y="6303963"/>
          <p14:tracePt t="209168" x="3313113" y="6348413"/>
          <p14:tracePt t="209187" x="3251200" y="6384925"/>
          <p14:tracePt t="209201" x="3152775" y="6419850"/>
          <p14:tracePt t="209218" x="3098800" y="6446838"/>
          <p14:tracePt t="209234" x="2965450" y="6500813"/>
          <p14:tracePt t="209251" x="2938463" y="6510338"/>
          <p14:tracePt t="209267" x="2840038" y="6562725"/>
          <p14:tracePt t="209284" x="2803525" y="6572250"/>
          <p14:tracePt t="209301" x="2751138" y="6599238"/>
          <p14:tracePt t="209318" x="2741613" y="6608763"/>
          <p14:tracePt t="209334" x="2724150" y="6626225"/>
          <p14:tracePt t="209351" x="2714625" y="6626225"/>
          <p14:tracePt t="209368" x="2705100" y="6626225"/>
          <p14:tracePt t="209407" x="2705100" y="6634163"/>
          <p14:tracePt t="209672" x="2705100" y="6626225"/>
          <p14:tracePt t="209769" x="2705100" y="6616700"/>
          <p14:tracePt t="209796" x="2714625" y="6608763"/>
          <p14:tracePt t="209829" x="2732088" y="6599238"/>
          <p14:tracePt t="209856" x="2741613" y="6599238"/>
          <p14:tracePt t="209867" x="2751138" y="6589713"/>
          <p14:tracePt t="209879" x="2759075" y="6581775"/>
          <p14:tracePt t="209891" x="2786063" y="6572250"/>
          <p14:tracePt t="209911" x="2813050" y="6562725"/>
          <p14:tracePt t="209924" x="2830513" y="6562725"/>
          <p14:tracePt t="209937" x="2901950" y="6545263"/>
          <p14:tracePt t="209956" x="2919413" y="6537325"/>
          <p14:tracePt t="209970" x="3000375" y="6518275"/>
          <p14:tracePt t="209987" x="3017838" y="6518275"/>
          <p14:tracePt t="210003" x="3071813" y="6500813"/>
          <p14:tracePt t="210019" x="3098800" y="6500813"/>
          <p14:tracePt t="210037" x="3187700" y="6500813"/>
          <p14:tracePt t="210053" x="3205163" y="6491288"/>
          <p14:tracePt t="210070" x="3303588" y="6491288"/>
          <p14:tracePt t="210086" x="3313113" y="6491288"/>
          <p14:tracePt t="210103" x="3375025" y="6491288"/>
          <p14:tracePt t="210120" x="3402013" y="6491288"/>
          <p14:tracePt t="210137" x="3455988" y="6491288"/>
          <p14:tracePt t="210153" x="3482975" y="6491288"/>
          <p14:tracePt t="210170" x="3536950" y="6491288"/>
          <p14:tracePt t="210187" x="3589338" y="6483350"/>
          <p14:tracePt t="210203" x="3616325" y="6483350"/>
          <p14:tracePt t="210220" x="3714750" y="6483350"/>
          <p14:tracePt t="210237" x="3741738" y="6483350"/>
          <p14:tracePt t="210256" x="3759200" y="6483350"/>
          <p14:tracePt t="210270" x="3803650" y="6483350"/>
          <p14:tracePt t="210288" x="3813175" y="6473825"/>
          <p14:tracePt t="210304" x="3867150" y="6473825"/>
          <p14:tracePt t="210321" x="3919538" y="6473825"/>
          <p14:tracePt t="210350" x="3938588" y="6473825"/>
          <p14:tracePt t="210363" x="3990975" y="6473825"/>
          <p14:tracePt t="210380" x="4017963" y="6473825"/>
          <p14:tracePt t="210393" x="4027488" y="6473825"/>
          <p14:tracePt t="210412" x="4017963" y="6473825"/>
          <p14:tracePt t="210695" x="3983038" y="6483350"/>
          <p14:tracePt t="210728" x="3956050" y="6483350"/>
          <p14:tracePt t="210739" x="3902075" y="6483350"/>
          <p14:tracePt t="210759" x="3875088" y="6483350"/>
          <p14:tracePt t="210770" x="3822700" y="6483350"/>
          <p14:tracePt t="210790" x="3795713" y="6491288"/>
          <p14:tracePt t="210801" x="3741738" y="6491288"/>
          <p14:tracePt t="210822" x="3697288" y="6491288"/>
          <p14:tracePt t="210833" x="3608388" y="6500813"/>
          <p14:tracePt t="210852" x="3571875" y="6510338"/>
          <p14:tracePt t="210864" x="3509963" y="6518275"/>
          <p14:tracePt t="210883" x="3473450" y="6527800"/>
          <p14:tracePt t="210896" x="3394075" y="6537325"/>
          <p14:tracePt t="210914" x="3330575" y="6545263"/>
          <p14:tracePt t="210927" x="3214688" y="6554788"/>
          <p14:tracePt t="210946" x="3179763" y="6554788"/>
          <p14:tracePt t="210958" x="3071813" y="6562725"/>
          <p14:tracePt t="210977" x="3036888" y="6562725"/>
          <p14:tracePt t="210989" x="2919413" y="6572250"/>
          <p14:tracePt t="211007" x="2803525" y="6572250"/>
          <p14:tracePt t="211026" x="2724150" y="6581775"/>
          <p14:tracePt t="211040" x="2562225" y="6581775"/>
          <p14:tracePt t="211059" x="2500313" y="6581775"/>
          <p14:tracePt t="211074" x="2393950" y="6589713"/>
          <p14:tracePt t="211090" x="2330450" y="6589713"/>
          <p14:tracePt t="211106" x="2224088" y="6589713"/>
          <p14:tracePt t="211123" x="2170113" y="6599238"/>
          <p14:tracePt t="211999" x="2071688" y="6751638"/>
          <p14:tracePt t="212012" x="2125663" y="6751638"/>
          <p14:tracePt t="212031" x="2152650" y="6751638"/>
          <p14:tracePt t="212044" x="2214563" y="6759575"/>
          <p14:tracePt t="212067" x="2251075" y="6759575"/>
          <p14:tracePt t="212078" x="2357438" y="6759575"/>
          <p14:tracePt t="212094" x="2411413" y="6769100"/>
          <p14:tracePt t="212109" x="2509838" y="6769100"/>
          <p14:tracePt t="212126" x="2536825" y="6769100"/>
          <p14:tracePt t="212143" x="2581275" y="6769100"/>
          <p14:tracePt t="212159" x="2598738" y="6769100"/>
          <p14:tracePt t="212176" x="2652713" y="6769100"/>
          <p14:tracePt t="212193" x="2679700" y="6769100"/>
          <p14:tracePt t="212209" x="2714625" y="6769100"/>
          <p14:tracePt t="212228" x="2741613" y="6769100"/>
          <p14:tracePt t="212243" x="2795588" y="6769100"/>
          <p14:tracePt t="212260" x="2803525" y="6777038"/>
          <p14:tracePt t="212276" x="2857500" y="6777038"/>
          <p14:tracePt t="212295" x="2884488" y="6777038"/>
          <p14:tracePt t="212310" x="2946400" y="6777038"/>
          <p14:tracePt t="212327" x="3000375" y="6769100"/>
          <p14:tracePt t="212347" x="3036888" y="6769100"/>
          <p14:tracePt t="212360" x="3089275" y="6769100"/>
          <p14:tracePt t="212378" x="3116263" y="6769100"/>
          <p14:tracePt t="212393" x="3170238" y="6769100"/>
          <p14:tracePt t="212410" x="3197225" y="6769100"/>
          <p14:tracePt t="212427" x="3251200" y="6769100"/>
          <p14:tracePt t="212444" x="3286125" y="6769100"/>
          <p14:tracePt t="212459" x="3340100" y="6769100"/>
          <p14:tracePt t="212476" x="3402013" y="6759575"/>
          <p14:tracePt t="212497" x="3446463" y="6759575"/>
          <p14:tracePt t="212516" x="3473450" y="6759575"/>
          <p14:tracePt t="212529" x="3536950" y="6759575"/>
          <p14:tracePt t="212548" x="3571875" y="6759575"/>
          <p14:tracePt t="212560" x="3633788" y="6759575"/>
          <p14:tracePt t="212579" x="3679825" y="6759575"/>
          <p14:tracePt t="212594" x="3759200" y="6759575"/>
          <p14:tracePt t="212611" x="3830638" y="6769100"/>
          <p14:tracePt t="212629" x="3867150" y="6769100"/>
          <p14:tracePt t="212643" x="3956050" y="6769100"/>
          <p14:tracePt t="212660" x="3983038" y="6777038"/>
          <p14:tracePt t="212677" x="4027488" y="6777038"/>
          <p14:tracePt t="212693" x="4044950" y="6769100"/>
          <p14:tracePt t="212721" x="4062413" y="6751638"/>
          <p14:tracePt t="212769" x="4081463" y="6742113"/>
          <p14:tracePt t="212780" x="4098925" y="6742113"/>
          <p14:tracePt t="212800" x="4098925" y="6732588"/>
          <p14:tracePt t="212812" x="4098925" y="6724650"/>
          <p14:tracePt t="212941" x="4089400" y="6724650"/>
          <p14:tracePt t="212953" x="4081463" y="6724650"/>
          <p14:tracePt t="212973" x="4062413" y="6715125"/>
          <p14:tracePt t="212984" x="4054475" y="6715125"/>
          <p14:tracePt t="213012" x="4037013" y="6705600"/>
          <p14:tracePt t="213023" x="4017963" y="6705600"/>
          <p14:tracePt t="213036" x="4010025" y="6705600"/>
          <p14:tracePt t="213048" x="4010025" y="6697663"/>
          <p14:tracePt t="213067" x="3990975" y="6697663"/>
          <p14:tracePt t="213079" x="3956050" y="6680200"/>
          <p14:tracePt t="213111" x="3938588" y="6670675"/>
        </p14:tracePtLst>
      </p14:laserTraceLst>
    </p:ext>
  </p:extLs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495800" y="1066800"/>
            <a:ext cx="1905000" cy="1371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Commmand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(action + target + parameters)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Java Thread Command Object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22571" y="1088571"/>
            <a:ext cx="1502229" cy="609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run ()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00800" y="1777218"/>
            <a:ext cx="2286000" cy="6611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Constructor (</a:t>
            </a:r>
            <a:r>
              <a:rPr lang="en-US" dirty="0" err="1"/>
              <a:t>targetObject</a:t>
            </a:r>
            <a:r>
              <a:rPr lang="en-US" dirty="0"/>
              <a:t>, </a:t>
            </a:r>
            <a:r>
              <a:rPr lang="en-US" dirty="0" err="1"/>
              <a:t>params</a:t>
            </a:r>
            <a:r>
              <a:rPr lang="en-US" dirty="0"/>
              <a:t>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28600" y="1066800"/>
            <a:ext cx="1905000" cy="1371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Action Object (Method Object)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33601" y="1298637"/>
            <a:ext cx="2095500" cy="922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execute (</a:t>
            </a:r>
            <a:r>
              <a:rPr lang="en-US" dirty="0" err="1"/>
              <a:t>targetObject</a:t>
            </a:r>
            <a:r>
              <a:rPr lang="en-US" dirty="0"/>
              <a:t>, </a:t>
            </a:r>
            <a:r>
              <a:rPr lang="en-US" dirty="0" err="1"/>
              <a:t>params</a:t>
            </a:r>
            <a:r>
              <a:rPr lang="en-US" dirty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10000" y="3324493"/>
            <a:ext cx="4724400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package</a:t>
            </a:r>
            <a:r>
              <a:rPr lang="en-US" dirty="0" smtClean="0"/>
              <a:t> </a:t>
            </a:r>
            <a:r>
              <a:rPr lang="en-US" dirty="0" err="1" smtClean="0"/>
              <a:t>java.lang</a:t>
            </a:r>
            <a:r>
              <a:rPr lang="en-US" dirty="0" smtClean="0"/>
              <a:t>;</a:t>
            </a:r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Runnable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run();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5410201" y="2439988"/>
            <a:ext cx="0" cy="7604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5611007" y="2648744"/>
            <a:ext cx="597479" cy="3429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IS-A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203200" y="4532073"/>
            <a:ext cx="8305800" cy="1219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The interface is called Runnable instead of Command and the method is called run() instead of execute() because Thread designers  probably </a:t>
            </a:r>
            <a:r>
              <a:rPr lang="en-US" dirty="0" smtClean="0"/>
              <a:t>did not </a:t>
            </a:r>
            <a:r>
              <a:rPr lang="en-US" dirty="0" smtClean="0"/>
              <a:t>realize they were using a command object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61258" y="5903679"/>
            <a:ext cx="8305799" cy="990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>
            <a:defPPr>
              <a:defRPr lang="en-US"/>
            </a:defPPr>
            <a:lvl1pPr algn="ctr"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The command object like an observable, model, view is a general design object that occurs in several contexts and was invented in the context of undo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77564667"/>
      </p:ext>
    </p:extLst>
  </p:cSld>
  <p:clrMapOvr>
    <a:masterClrMapping/>
  </p:clrMapOvr>
  <p:transition advTm="7738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2" grpId="0" animBg="1"/>
      <p:bldP spid="13" grpId="0" animBg="1"/>
    </p:bldLst>
  </p:timing>
  <p:extLst mod="1">
    <p:ext uri="{3A86A75C-4F4B-4683-9AE1-C65F6400EC91}">
      <p14:laserTraceLst xmlns:p14="http://schemas.microsoft.com/office/powerpoint/2010/main">
        <p14:tracePtLst>
          <p14:tracePt t="4134" x="3938588" y="6661150"/>
          <p14:tracePt t="4739" x="3929063" y="6661150"/>
          <p14:tracePt t="4938" x="3929063" y="6653213"/>
          <p14:tracePt t="4957" x="3919538" y="6626225"/>
          <p14:tracePt t="4976" x="3919538" y="6616700"/>
          <p14:tracePt t="4988" x="3911600" y="6545263"/>
          <p14:tracePt t="5020" x="3911600" y="6491288"/>
          <p14:tracePt t="5038" x="3911600" y="6465888"/>
          <p14:tracePt t="5055" x="3919538" y="6357938"/>
          <p14:tracePt t="5087" x="3919538" y="6303963"/>
          <p14:tracePt t="5099" x="3929063" y="6286500"/>
          <p14:tracePt t="5121" x="3929063" y="6215063"/>
          <p14:tracePt t="5155" x="3929063" y="6134100"/>
          <p14:tracePt t="5158" x="3938588" y="6072188"/>
          <p14:tracePt t="5188" x="3938588" y="6000750"/>
          <p14:tracePt t="5221" x="3938588" y="5956300"/>
          <p14:tracePt t="5226" x="3946525" y="5929313"/>
          <p14:tracePt t="5255" x="4000500" y="5751513"/>
          <p14:tracePt t="5288" x="4010025" y="5715000"/>
          <p14:tracePt t="5298" x="4027488" y="5634038"/>
          <p14:tracePt t="5325" x="4054475" y="5518150"/>
          <p14:tracePt t="5356" x="4125913" y="5214938"/>
          <p14:tracePt t="5388" x="4197350" y="4929188"/>
          <p14:tracePt t="5398" x="4224338" y="4813300"/>
          <p14:tracePt t="5422" x="4340225" y="4429125"/>
          <p14:tracePt t="5456" x="4456113" y="4108450"/>
          <p14:tracePt t="5460" x="4483100" y="3990975"/>
          <p14:tracePt t="5489" x="4714875" y="3357563"/>
          <p14:tracePt t="5522" x="4822825" y="3081338"/>
          <p14:tracePt t="5540" x="4857750" y="2982913"/>
          <p14:tracePt t="5557" x="5000625" y="2554288"/>
          <p14:tracePt t="5590" x="5126038" y="2116138"/>
          <p14:tracePt t="5622" x="5214938" y="1776413"/>
          <p14:tracePt t="5635" x="5232400" y="1679575"/>
          <p14:tracePt t="5656" x="5313363" y="1357313"/>
          <p14:tracePt t="5689" x="5357813" y="1258888"/>
          <p14:tracePt t="5697" x="5367338" y="1231900"/>
          <p14:tracePt t="5723" x="5375275" y="1179513"/>
          <p14:tracePt t="5756" x="5394325" y="1125538"/>
          <p14:tracePt t="5775" x="5394325" y="1108075"/>
          <p14:tracePt t="5790" x="5411788" y="1027113"/>
          <p14:tracePt t="5822" x="5429250" y="965200"/>
          <p14:tracePt t="5837" x="5456238" y="901700"/>
          <p14:tracePt t="5857" x="5465763" y="874713"/>
          <p14:tracePt t="5890" x="5465763" y="866775"/>
          <p14:tracePt t="5930" x="5465763" y="884238"/>
          <p14:tracePt t="6008" x="5465763" y="911225"/>
          <p14:tracePt t="6028" x="5465763" y="928688"/>
          <p14:tracePt t="6040" x="5465763" y="955675"/>
          <p14:tracePt t="6059" x="5465763" y="1017588"/>
          <p14:tracePt t="6091" x="5465763" y="1027113"/>
          <p14:tracePt t="6122" x="5465763" y="1062038"/>
          <p14:tracePt t="6136" x="5465763" y="1081088"/>
          <p14:tracePt t="6158" x="5465763" y="1125538"/>
          <p14:tracePt t="6190" x="5465763" y="1152525"/>
          <p14:tracePt t="6196" x="5465763" y="1196975"/>
          <p14:tracePt t="6224" x="5465763" y="1241425"/>
          <p14:tracePt t="6258" x="5465763" y="1258888"/>
          <p14:tracePt t="6264" x="5465763" y="1276350"/>
          <p14:tracePt t="6291" x="5465763" y="1295400"/>
          <p14:tracePt t="6325" x="5465763" y="1312863"/>
          <p14:tracePt t="6338" x="5465763" y="1322388"/>
          <p14:tracePt t="6369" x="5465763" y="1330325"/>
          <p14:tracePt t="6447" x="5473700" y="1330325"/>
          <p14:tracePt t="6515" x="5473700" y="1339850"/>
          <p14:tracePt t="6561" x="5491163" y="1347788"/>
          <p14:tracePt t="6603" x="5500688" y="1357313"/>
          <p14:tracePt t="6621" x="5510213" y="1366838"/>
          <p14:tracePt t="6654" x="5537200" y="1366838"/>
          <p14:tracePt t="6666" x="5589588" y="1393825"/>
          <p14:tracePt t="6698" x="5653088" y="1401763"/>
          <p14:tracePt t="6725" x="5732463" y="1419225"/>
          <p14:tracePt t="6758" x="5803900" y="1419225"/>
          <p14:tracePt t="6792" x="5857875" y="1419225"/>
          <p14:tracePt t="6795" x="5946775" y="1428750"/>
          <p14:tracePt t="6829" x="6072188" y="1438275"/>
          <p14:tracePt t="6859" x="6134100" y="1438275"/>
          <p14:tracePt t="6893" x="6153150" y="1446213"/>
          <p14:tracePt t="6927" x="6269038" y="1446213"/>
          <p14:tracePt t="6959" x="6429375" y="1455738"/>
          <p14:tracePt t="6992" x="6483350" y="1465263"/>
          <p14:tracePt t="7003" x="6510338" y="1465263"/>
          <p14:tracePt t="7039" x="6527800" y="1465263"/>
          <p14:tracePt t="7061" x="6608763" y="1465263"/>
          <p14:tracePt t="7093" x="6705600" y="1465263"/>
          <p14:tracePt t="7126" x="6769100" y="1473200"/>
          <p14:tracePt t="7142" x="6813550" y="1473200"/>
          <p14:tracePt t="7175" x="6831013" y="1473200"/>
          <p14:tracePt t="7194" x="6875463" y="1482725"/>
          <p14:tracePt t="7227" x="6938963" y="1490663"/>
          <p14:tracePt t="7259" x="6973888" y="1509713"/>
          <p14:tracePt t="7270" x="7018338" y="1509713"/>
          <p14:tracePt t="7302" x="7027863" y="1509713"/>
          <p14:tracePt t="7328" x="7108825" y="1527175"/>
          <p14:tracePt t="7360" x="7161213" y="1536700"/>
          <p14:tracePt t="7393" x="7197725" y="1544638"/>
          <p14:tracePt t="7409" x="7269163" y="1554163"/>
          <p14:tracePt t="7441" x="7286625" y="1554163"/>
          <p14:tracePt t="7462" x="7296150" y="1554163"/>
          <p14:tracePt t="7494" x="7313613" y="1554163"/>
          <p14:tracePt t="7526" x="7323138" y="1554163"/>
          <p14:tracePt t="7612" x="7313613" y="1562100"/>
          <p14:tracePt t="8150" x="7304088" y="1562100"/>
          <p14:tracePt t="8162" x="7304088" y="1571625"/>
          <p14:tracePt t="8181" x="7259638" y="1598613"/>
          <p14:tracePt t="8213" x="7251700" y="1608138"/>
          <p14:tracePt t="8231" x="7215188" y="1643063"/>
          <p14:tracePt t="8263" x="7170738" y="1670050"/>
          <p14:tracePt t="8297" x="7116763" y="1704975"/>
          <p14:tracePt t="8305" x="7072313" y="1724025"/>
          <p14:tracePt t="8337" x="7018338" y="1751013"/>
          <p14:tracePt t="8364" x="6946900" y="1776413"/>
          <p14:tracePt t="8398" x="6902450" y="1795463"/>
          <p14:tracePt t="8431" x="6848475" y="1803400"/>
          <p14:tracePt t="8446" x="6769100" y="1822450"/>
          <p14:tracePt t="8479" x="6742113" y="1822450"/>
          <p14:tracePt t="8502" x="6697663" y="1822450"/>
          <p14:tracePt t="8536" x="6608763" y="1822450"/>
          <p14:tracePt t="8565" x="6510338" y="1822450"/>
          <p14:tracePt t="8599" x="6446838" y="1812925"/>
          <p14:tracePt t="8632" x="6367463" y="1812925"/>
          <p14:tracePt t="8665" x="6161088" y="1751013"/>
          <p14:tracePt t="8700" x="6054725" y="1697038"/>
          <p14:tracePt t="8733" x="5965825" y="1643063"/>
          <p14:tracePt t="8766" x="5857875" y="1581150"/>
          <p14:tracePt t="8798" x="5724525" y="1500188"/>
          <p14:tracePt t="8831" x="5680075" y="1465263"/>
          <p14:tracePt t="8843" x="5643563" y="1446213"/>
          <p14:tracePt t="8875" x="5581650" y="1411288"/>
          <p14:tracePt t="8900" x="5518150" y="1366838"/>
          <p14:tracePt t="8932" x="5438775" y="1312863"/>
          <p14:tracePt t="8964" x="5394325" y="1276350"/>
          <p14:tracePt t="8968" x="5348288" y="1250950"/>
          <p14:tracePt t="9000" x="5322888" y="1223963"/>
          <p14:tracePt t="9033" x="5313363" y="1204913"/>
          <p14:tracePt t="9060" x="5303838" y="1204913"/>
          <p14:tracePt t="9092" x="5303838" y="1214438"/>
          <p14:tracePt t="9282" x="5303838" y="1223963"/>
          <p14:tracePt t="9294" x="5313363" y="1241425"/>
          <p14:tracePt t="9313" x="5330825" y="1276350"/>
          <p14:tracePt t="9346" x="5330825" y="1295400"/>
          <p14:tracePt t="9375" x="5348288" y="1357313"/>
          <p14:tracePt t="9407" x="5357813" y="1384300"/>
          <p14:tracePt t="9434" x="5375275" y="1517650"/>
          <p14:tracePt t="9466" x="5384800" y="1598613"/>
          <p14:tracePt t="9501" x="5384800" y="1679575"/>
          <p14:tracePt t="9517" x="5394325" y="1803400"/>
          <p14:tracePt t="9549" x="5394325" y="1857375"/>
          <p14:tracePt t="9568" x="5402263" y="1982788"/>
          <p14:tracePt t="9601" x="5402263" y="2044700"/>
          <p14:tracePt t="9633" x="5402263" y="2108200"/>
          <p14:tracePt t="9639" x="5402263" y="2224088"/>
          <p14:tracePt t="9671" x="5402263" y="2312988"/>
          <p14:tracePt t="9703" x="5402263" y="2384425"/>
          <p14:tracePt t="9735" x="5402263" y="2419350"/>
          <p14:tracePt t="9767" x="5402263" y="2482850"/>
          <p14:tracePt t="9781" x="5402263" y="2536825"/>
          <p14:tracePt t="9801" x="5429250" y="2687638"/>
          <p14:tracePt t="9835" x="5438775" y="2705100"/>
          <p14:tracePt t="9858" x="5438775" y="2714625"/>
          <p14:tracePt t="9876" x="5446713" y="2741613"/>
          <p14:tracePt t="9909" x="5456238" y="2759075"/>
          <p14:tracePt t="9936" x="5483225" y="2803525"/>
          <p14:tracePt t="9969" x="5527675" y="2919413"/>
          <p14:tracePt t="10002" x="5562600" y="2990850"/>
          <p14:tracePt t="10036" x="5572125" y="3009900"/>
          <p14:tracePt t="10044" x="5589588" y="3036888"/>
          <p14:tracePt t="10071" x="5616575" y="3062288"/>
          <p14:tracePt t="10102" x="5670550" y="3133725"/>
          <p14:tracePt t="10134" x="5705475" y="3179763"/>
          <p14:tracePt t="10145" x="5724525" y="3197225"/>
          <p14:tracePt t="10169" x="5875338" y="3340100"/>
          <p14:tracePt t="10202" x="5938838" y="3402013"/>
          <p14:tracePt t="10220" x="6000750" y="3446463"/>
          <p14:tracePt t="10239" x="6018213" y="3465513"/>
          <p14:tracePt t="10270" x="6062663" y="3500438"/>
          <p14:tracePt t="10302" x="6081713" y="3517900"/>
          <p14:tracePt t="10312" x="6126163" y="3554413"/>
          <p14:tracePt t="10336" x="6188075" y="3616325"/>
          <p14:tracePt t="10368" x="6205538" y="3625850"/>
          <p14:tracePt t="10381" x="6215063" y="3643313"/>
          <p14:tracePt t="10405" x="6251575" y="3679825"/>
          <p14:tracePt t="10436" x="6296025" y="3724275"/>
          <p14:tracePt t="10470" x="6323013" y="3751263"/>
          <p14:tracePt t="10473" x="6367463" y="3813175"/>
          <p14:tracePt t="10504" x="6419850" y="3875088"/>
          <p14:tracePt t="10537" x="6473825" y="3938588"/>
          <p14:tracePt t="10570" x="6491288" y="3956050"/>
          <p14:tracePt t="10582" x="6510338" y="3973513"/>
          <p14:tracePt t="10603" x="6527800" y="4000500"/>
          <p14:tracePt t="10636" x="6537325" y="3990975"/>
          <p14:tracePt t="11445" x="6545263" y="3983038"/>
          <p14:tracePt t="11511" x="6545263" y="3965575"/>
          <p14:tracePt t="11522" x="6562725" y="3946525"/>
          <p14:tracePt t="11541" x="6581775" y="3894138"/>
          <p14:tracePt t="11576" x="6608763" y="3822700"/>
          <p14:tracePt t="11607" x="6616700" y="3768725"/>
          <p14:tracePt t="11639" x="6626225" y="3741738"/>
          <p14:tracePt t="11648" x="6643688" y="3670300"/>
          <p14:tracePt t="11673" x="6680200" y="3482975"/>
          <p14:tracePt t="11707" x="6697663" y="3411538"/>
          <p14:tracePt t="11712" x="6724650" y="3214688"/>
          <p14:tracePt t="11740" x="6751638" y="2955925"/>
          <p14:tracePt t="11775" x="6759575" y="2830513"/>
          <p14:tracePt t="11794" x="6759575" y="2786063"/>
          <p14:tracePt t="11807" x="6777038" y="2608263"/>
          <p14:tracePt t="11842" x="6786563" y="2490788"/>
          <p14:tracePt t="11856" x="6786563" y="2473325"/>
          <p14:tracePt t="11874" x="6813550" y="2357438"/>
          <p14:tracePt t="11906" x="6813550" y="2330450"/>
          <p14:tracePt t="11917" x="6831013" y="2251075"/>
          <p14:tracePt t="11941" x="6848475" y="2152650"/>
          <p14:tracePt t="11975" x="6848475" y="2133600"/>
          <p14:tracePt t="11979" x="6867525" y="2081213"/>
          <p14:tracePt t="12008" x="6894513" y="1955800"/>
          <p14:tracePt t="12042" x="6911975" y="1857375"/>
          <p14:tracePt t="12060" x="6911975" y="1830388"/>
          <p14:tracePt t="12074" x="6929438" y="1768475"/>
          <p14:tracePt t="12106" x="6938963" y="1704975"/>
          <p14:tracePt t="12110" x="6946900" y="1643063"/>
          <p14:tracePt t="12141" x="6965950" y="1581150"/>
          <p14:tracePt t="12174" x="6973888" y="1562100"/>
          <p14:tracePt t="12184" x="6991350" y="1500188"/>
          <p14:tracePt t="12208" x="7000875" y="1438275"/>
          <p14:tracePt t="12239" x="7010400" y="1411288"/>
          <p14:tracePt t="12246" x="7018338" y="1393825"/>
          <p14:tracePt t="12275" x="7037388" y="1312863"/>
          <p14:tracePt t="12308" x="7054850" y="1250950"/>
          <p14:tracePt t="12314" x="7062788" y="1241425"/>
          <p14:tracePt t="12342" x="7072313" y="1214438"/>
          <p14:tracePt t="12374" x="7081838" y="1214438"/>
          <p14:tracePt t="12640" x="7081838" y="1223963"/>
          <p14:tracePt t="12739" x="7081838" y="1231900"/>
          <p14:tracePt t="12780" x="7081838" y="1250950"/>
          <p14:tracePt t="12799" x="7081838" y="1268413"/>
          <p14:tracePt t="12811" x="7072313" y="1285875"/>
          <p14:tracePt t="12844" x="7062788" y="1312863"/>
          <p14:tracePt t="12848" x="7062788" y="1322388"/>
          <p14:tracePt t="12877" x="7054850" y="1357313"/>
          <p14:tracePt t="12909" x="7054850" y="1393825"/>
          <p14:tracePt t="12926" x="7045325" y="1411288"/>
          <p14:tracePt t="12944" x="7018338" y="1509713"/>
          <p14:tracePt t="12976" x="7018338" y="1527175"/>
          <p14:tracePt t="12986" x="7000875" y="1562100"/>
          <p14:tracePt t="13011" x="6973888" y="1652588"/>
          <p14:tracePt t="13046" x="6965950" y="1670050"/>
          <p14:tracePt t="13050" x="6956425" y="1731963"/>
          <p14:tracePt t="13077" x="6929438" y="1847850"/>
          <p14:tracePt t="13109" x="6911975" y="1911350"/>
          <p14:tracePt t="13128" x="6902450" y="1946275"/>
          <p14:tracePt t="13147" x="6894513" y="1973263"/>
          <p14:tracePt t="13177" x="6867525" y="2089150"/>
          <p14:tracePt t="13209" x="6858000" y="2108200"/>
          <p14:tracePt t="13251" x="6858000" y="2133600"/>
          <p14:tracePt t="13288" x="6858000" y="2143125"/>
          <p14:tracePt t="13300" x="6858000" y="2170113"/>
          <p14:tracePt t="13319" x="6858000" y="2197100"/>
          <p14:tracePt t="13345" x="6858000" y="2214563"/>
          <p14:tracePt t="13376" x="6858000" y="2241550"/>
          <p14:tracePt t="13381" x="6858000" y="2259013"/>
          <p14:tracePt t="13416" x="6867525" y="2259013"/>
          <p14:tracePt t="13522" x="6867525" y="2251075"/>
          <p14:tracePt t="13535" x="6884988" y="2214563"/>
          <p14:tracePt t="13554" x="6894513" y="2205038"/>
          <p14:tracePt t="13579" x="6911975" y="2152650"/>
          <p14:tracePt t="13610" x="6929438" y="2108200"/>
          <p14:tracePt t="13617" x="6946900" y="2044700"/>
          <p14:tracePt t="13646" x="6973888" y="1973263"/>
          <p14:tracePt t="13677" x="6991350" y="1911350"/>
          <p14:tracePt t="13697" x="7000875" y="1893888"/>
          <p14:tracePt t="13713" x="7010400" y="1822450"/>
          <p14:tracePt t="13745" x="7018338" y="1776413"/>
          <p14:tracePt t="13758" x="7027863" y="1751013"/>
          <p14:tracePt t="13780" x="7037388" y="1679575"/>
          <p14:tracePt t="13812" x="7037388" y="1633538"/>
          <p14:tracePt t="13819" x="7045325" y="1581150"/>
          <p14:tracePt t="13847" x="7045325" y="1536700"/>
          <p14:tracePt t="13879" x="7054850" y="1536700"/>
          <p14:tracePt t="13883" x="7054850" y="1527175"/>
          <p14:tracePt t="13915" x="7045325" y="1544638"/>
          <p14:tracePt t="13992" x="7018338" y="1598613"/>
          <p14:tracePt t="14011" x="7010400" y="1652588"/>
          <p14:tracePt t="14038" x="6983413" y="1731963"/>
          <p14:tracePt t="14056" x="6973888" y="1768475"/>
          <p14:tracePt t="14080" x="6946900" y="1965325"/>
          <p14:tracePt t="14112" x="6911975" y="2160588"/>
          <p14:tracePt t="14119" x="6902450" y="2224088"/>
          <p14:tracePt t="14147" x="6858000" y="2473325"/>
          <p14:tracePt t="14182" x="6848475" y="2562225"/>
          <p14:tracePt t="14198" x="6840538" y="2581275"/>
          <p14:tracePt t="14214" x="6823075" y="2679700"/>
          <p14:tracePt t="14245" x="6823075" y="2768600"/>
          <p14:tracePt t="14261" x="6823075" y="2803525"/>
          <p14:tracePt t="14282" x="6823075" y="2894013"/>
          <p14:tracePt t="14313" x="6823075" y="2919413"/>
          <p14:tracePt t="14322" x="6823075" y="3000375"/>
          <p14:tracePt t="14349" x="6831013" y="3125788"/>
          <p14:tracePt t="14380" x="6840538" y="3187700"/>
          <p14:tracePt t="14389" x="6840538" y="3205163"/>
          <p14:tracePt t="14415" x="6848475" y="3259138"/>
          <p14:tracePt t="14448" x="6858000" y="3348038"/>
          <p14:tracePt t="14466" x="6858000" y="3394075"/>
          <p14:tracePt t="14482" x="6858000" y="3517900"/>
          <p14:tracePt t="14514" x="6858000" y="3625850"/>
          <p14:tracePt t="14531" x="6858000" y="3679825"/>
          <p14:tracePt t="14556" x="6858000" y="3741738"/>
          <p14:tracePt t="14583" x="6848475" y="3875088"/>
          <p14:tracePt t="14615" x="6848475" y="3938588"/>
          <p14:tracePt t="14625" x="6848475" y="3956050"/>
          <p14:tracePt t="14650" x="6840538" y="3965575"/>
          <p14:tracePt t="14681" x="6840538" y="3973513"/>
          <p14:tracePt t="14687" x="6840538" y="3983038"/>
          <p14:tracePt t="14729" x="6831013" y="4010025"/>
          <p14:tracePt t="14750" x="6813550" y="4054475"/>
          <p14:tracePt t="14782" x="6804025" y="4081463"/>
          <p14:tracePt t="14797" x="6804025" y="4098925"/>
          <p14:tracePt t="14817" x="6804025" y="4116388"/>
          <p14:tracePt t="14861" x="6804025" y="4125913"/>
          <p14:tracePt t="24384" x="6804025" y="4152900"/>
          <p14:tracePt t="24875" x="6804025" y="4160838"/>
          <p14:tracePt t="24886" x="6796088" y="4179888"/>
          <p14:tracePt t="24918" x="6796088" y="4187825"/>
          <p14:tracePt t="24937" x="6804025" y="4187825"/>
          <p14:tracePt t="25001" x="6823075" y="4187825"/>
          <p14:tracePt t="25012" x="6831013" y="4187825"/>
          <p14:tracePt t="25033" x="6840538" y="4187825"/>
          <p14:tracePt t="25065" x="6858000" y="4187825"/>
          <p14:tracePt t="25106" x="6875463" y="4187825"/>
          <p14:tracePt t="25133" x="6894513" y="4187825"/>
          <p14:tracePt t="25145" x="6911975" y="4179888"/>
          <p14:tracePt t="25156" x="6929438" y="4170363"/>
          <p14:tracePt t="25175" x="6938963" y="4160838"/>
          <p14:tracePt t="25201" x="6983413" y="4143375"/>
          <p14:tracePt t="25220" x="7000875" y="4125913"/>
          <p14:tracePt t="25232" x="7081838" y="4037013"/>
          <p14:tracePt t="25250" x="7108825" y="4000500"/>
          <p14:tracePt t="25262" x="7134225" y="3938588"/>
          <p14:tracePt t="25282" x="7161213" y="3867150"/>
          <p14:tracePt t="25299" x="7170738" y="3822700"/>
          <p14:tracePt t="25345" x="7170738" y="3803650"/>
          <p14:tracePt t="25356" x="7170738" y="3795713"/>
          <p14:tracePt t="25376" x="7170738" y="3776663"/>
          <p14:tracePt t="25387" x="7170738" y="3759200"/>
          <p14:tracePt t="25406" x="7161213" y="3741738"/>
          <p14:tracePt t="25484" x="7161213" y="3732213"/>
          <p14:tracePt t="25504" x="7161213" y="3724275"/>
          <p14:tracePt t="25782" x="7161213" y="3705225"/>
          <p14:tracePt t="25801" x="7161213" y="3697288"/>
          <p14:tracePt t="25814" x="7153275" y="3652838"/>
          <p14:tracePt t="25832" x="7153275" y="3633788"/>
          <p14:tracePt t="25845" x="7153275" y="3589338"/>
          <p14:tracePt t="25864" x="7153275" y="3554413"/>
          <p14:tracePt t="25876" x="7143750" y="3465513"/>
          <p14:tracePt t="25895" x="7143750" y="3429000"/>
          <p14:tracePt t="25921" x="7143750" y="3402013"/>
          <p14:tracePt t="25933" x="7143750" y="3375025"/>
          <p14:tracePt t="25945" x="7143750" y="3340100"/>
          <p14:tracePt t="25957" x="7134225" y="3276600"/>
          <p14:tracePt t="25976" x="7134225" y="3259138"/>
          <p14:tracePt t="25987" x="7134225" y="3205163"/>
          <p14:tracePt t="26006" x="7126288" y="3179763"/>
          <p14:tracePt t="26018" x="7126288" y="3116263"/>
          <p14:tracePt t="26038" x="7116763" y="3089275"/>
          <p14:tracePt t="26050" x="7108825" y="2990850"/>
          <p14:tracePt t="26068" x="7099300" y="2928938"/>
          <p14:tracePt t="26084" x="7081838" y="2813050"/>
          <p14:tracePt t="26100" x="7072313" y="2776538"/>
          <p14:tracePt t="26117" x="7054850" y="2679700"/>
          <p14:tracePt t="26134" x="7045325" y="2598738"/>
          <p14:tracePt t="26151" x="7037388" y="2562225"/>
          <p14:tracePt t="26167" x="7018338" y="2465388"/>
          <p14:tracePt t="26184" x="7010400" y="2384425"/>
          <p14:tracePt t="26201" x="6973888" y="2179638"/>
          <p14:tracePt t="26217" x="6938963" y="2081213"/>
          <p14:tracePt t="26234" x="6875463" y="1803400"/>
          <p14:tracePt t="26251" x="6867525" y="1724025"/>
          <p14:tracePt t="26268" x="6804025" y="1500188"/>
          <p14:tracePt t="26286" x="6777038" y="1411288"/>
          <p14:tracePt t="26302" x="6769100" y="1366838"/>
          <p14:tracePt t="26321" x="6759575" y="1347788"/>
          <p14:tracePt t="26366" x="6759575" y="1339850"/>
          <p14:tracePt t="26399" x="6759575" y="1330325"/>
          <p14:tracePt t="26412" x="6769100" y="1347788"/>
          <p14:tracePt t="26600" x="6796088" y="1384300"/>
          <p14:tracePt t="26619" x="6813550" y="1393825"/>
          <p14:tracePt t="26630" x="6875463" y="1446213"/>
          <p14:tracePt t="26649" x="6911975" y="1473200"/>
          <p14:tracePt t="26661" x="6956425" y="1517650"/>
          <p14:tracePt t="26680" x="6965950" y="1517650"/>
          <p14:tracePt t="26718" x="6973888" y="1527175"/>
          <p14:tracePt t="26744" x="6983413" y="1527175"/>
          <p14:tracePt t="26756" x="7010400" y="1527175"/>
          <p14:tracePt t="26776" x="7018338" y="1527175"/>
          <p14:tracePt t="26787" x="7037388" y="1527175"/>
          <p14:tracePt t="26819" x="7045325" y="1527175"/>
          <p14:tracePt t="26838" x="7054850" y="1527175"/>
          <p14:tracePt t="26849" x="7062788" y="1527175"/>
          <p14:tracePt t="53883" x="7072313" y="1527175"/>
          <p14:tracePt t="54555" x="7089775" y="1527175"/>
          <p14:tracePt t="54572" x="7099300" y="1527175"/>
          <p14:tracePt t="54584" x="7116763" y="1527175"/>
          <p14:tracePt t="54604" x="7126288" y="1527175"/>
          <p14:tracePt t="54636" x="7134225" y="1527175"/>
          <p14:tracePt t="54664" x="7143750" y="1527175"/>
          <p14:tracePt t="54771" x="7143750" y="1517650"/>
          <p14:tracePt t="54853" x="7143750" y="1509713"/>
          <p14:tracePt t="54871" x="7143750" y="1482725"/>
          <p14:tracePt t="54904" x="7134225" y="1482725"/>
          <p14:tracePt t="54929" x="7134225" y="1473200"/>
          <p14:tracePt t="55435" x="7134225" y="1465263"/>
          <p14:tracePt t="55749" x="7143750" y="1465263"/>
          <p14:tracePt t="55816" x="7170738" y="1455738"/>
          <p14:tracePt t="55846" x="7188200" y="1455738"/>
          <p14:tracePt t="55908" x="7215188" y="1446213"/>
          <p14:tracePt t="55941" x="7224713" y="1446213"/>
          <p14:tracePt t="55952" x="7224713" y="1438275"/>
          <p14:tracePt t="55979" x="7232650" y="1438275"/>
          <p14:tracePt t="55997" x="7242175" y="1428750"/>
          <p14:tracePt t="56016" x="7251700" y="1428750"/>
          <p14:tracePt t="56037" x="7259638" y="1428750"/>
        </p14:tracePtLst>
      </p14:laserTraceLst>
    </p:ext>
  </p:extLs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Runnable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52400" y="1066800"/>
            <a:ext cx="8610600" cy="563231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AShuttleAnimationCommand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implements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Runnable 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err="1">
                <a:solidFill>
                  <a:srgbClr val="0000C0"/>
                </a:solidFill>
                <a:latin typeface="Consolas"/>
              </a:rPr>
              <a:t>shuttleAnimator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C0"/>
                </a:solidFill>
                <a:latin typeface="Consolas"/>
              </a:rPr>
              <a:t>shuttle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b="1" dirty="0" smtClean="0">
                <a:solidFill>
                  <a:srgbClr val="7F0055"/>
                </a:solidFill>
                <a:latin typeface="Consolas"/>
              </a:rPr>
              <a:t>  </a:t>
            </a:r>
            <a:r>
              <a:rPr lang="en-US" b="1" dirty="0" err="1" smtClean="0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/>
              </a:rPr>
              <a:t>animationStep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b="1" dirty="0" smtClean="0">
                <a:solidFill>
                  <a:srgbClr val="7F0055"/>
                </a:solidFill>
                <a:latin typeface="Consolas"/>
              </a:rPr>
              <a:t>  </a:t>
            </a:r>
            <a:r>
              <a:rPr lang="en-US" b="1" dirty="0" err="1" smtClean="0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/>
              </a:rPr>
              <a:t>animationPauseTime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b="1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AShuttleAnimationCommand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           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             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, </a:t>
            </a:r>
            <a:endParaRPr lang="en-US" dirty="0" smtClean="0">
              <a:solidFill>
                <a:srgbClr val="000000"/>
              </a:solidFill>
              <a:latin typeface="Consolas"/>
            </a:endParaRP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             </a:t>
            </a:r>
            <a:r>
              <a:rPr lang="en-US" b="1" dirty="0" err="1" smtClean="0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anAnimationStep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</a:p>
          <a:p>
            <a:r>
              <a:rPr lang="en-US" b="1" dirty="0" smtClean="0">
                <a:solidFill>
                  <a:srgbClr val="7F0055"/>
                </a:solidFill>
                <a:latin typeface="Consolas"/>
              </a:rPr>
              <a:t>                 </a:t>
            </a:r>
            <a:r>
              <a:rPr lang="en-US" b="1" dirty="0" err="1" smtClean="0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anAnimationPauseTime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dirty="0" smtClean="0">
                <a:solidFill>
                  <a:srgbClr val="0000C0"/>
                </a:solidFill>
                <a:latin typeface="Consolas"/>
              </a:rPr>
              <a:t>    </a:t>
            </a:r>
            <a:r>
              <a:rPr lang="en-US" dirty="0" err="1" smtClean="0">
                <a:solidFill>
                  <a:srgbClr val="0000C0"/>
                </a:solidFill>
                <a:latin typeface="Consolas"/>
              </a:rPr>
              <a:t>shuttleAnimator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dirty="0" smtClean="0">
                <a:solidFill>
                  <a:srgbClr val="0000C0"/>
                </a:solidFill>
                <a:latin typeface="Consolas"/>
              </a:rPr>
              <a:t>    shuttle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dirty="0" smtClean="0">
                <a:solidFill>
                  <a:srgbClr val="0000C0"/>
                </a:solidFill>
                <a:latin typeface="Consolas"/>
              </a:rPr>
              <a:t>    </a:t>
            </a:r>
            <a:r>
              <a:rPr lang="en-US" dirty="0" err="1" smtClean="0">
                <a:solidFill>
                  <a:srgbClr val="0000C0"/>
                </a:solidFill>
                <a:latin typeface="Consolas"/>
              </a:rPr>
              <a:t>animationStep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anAnimationStep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dirty="0" smtClean="0">
                <a:solidFill>
                  <a:srgbClr val="0000C0"/>
                </a:solidFill>
                <a:latin typeface="Consolas"/>
              </a:rPr>
              <a:t>    </a:t>
            </a:r>
            <a:r>
              <a:rPr lang="en-US" dirty="0" err="1" smtClean="0">
                <a:solidFill>
                  <a:srgbClr val="0000C0"/>
                </a:solidFill>
                <a:latin typeface="Consolas"/>
              </a:rPr>
              <a:t>animationPauseTime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anAnimationPauseTime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dirty="0">
              <a:solidFill>
                <a:srgbClr val="000000"/>
              </a:solidFill>
              <a:latin typeface="Consolas"/>
            </a:endParaRPr>
          </a:p>
          <a:p>
            <a:r>
              <a:rPr lang="en-US" b="1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run() {</a:t>
            </a:r>
          </a:p>
          <a:p>
            <a:r>
              <a:rPr lang="en-US" dirty="0" smtClean="0">
                <a:solidFill>
                  <a:srgbClr val="0000C0"/>
                </a:solidFill>
                <a:latin typeface="Consolas"/>
              </a:rPr>
              <a:t>    </a:t>
            </a:r>
            <a:r>
              <a:rPr lang="en-US" dirty="0" err="1" smtClean="0">
                <a:solidFill>
                  <a:srgbClr val="0000C0"/>
                </a:solidFill>
                <a:latin typeface="Consolas"/>
              </a:rPr>
              <a:t>shuttleAnimator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.animateFromOrigin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smtClean="0">
                <a:solidFill>
                  <a:srgbClr val="0000C0"/>
                </a:solidFill>
                <a:latin typeface="Consolas"/>
              </a:rPr>
              <a:t>shuttle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                        </a:t>
            </a:r>
            <a:r>
              <a:rPr lang="en-US" dirty="0" err="1">
                <a:solidFill>
                  <a:srgbClr val="0000C0"/>
                </a:solidFill>
                <a:latin typeface="Consolas"/>
              </a:rPr>
              <a:t>animationStep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  </a:t>
            </a:r>
            <a:r>
              <a:rPr lang="en-US" dirty="0" err="1" smtClean="0">
                <a:solidFill>
                  <a:srgbClr val="0000C0"/>
                </a:solidFill>
                <a:latin typeface="Consolas"/>
              </a:rPr>
              <a:t>animationPauseTime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dirty="0">
              <a:solidFill>
                <a:srgbClr val="000000"/>
              </a:solidFill>
              <a:latin typeface="Consolas"/>
            </a:endParaRP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7000" y="6096000"/>
            <a:ext cx="1524000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Parameters</a:t>
            </a:r>
          </a:p>
        </p:txBody>
      </p:sp>
      <p:cxnSp>
        <p:nvCxnSpPr>
          <p:cNvPr id="7" name="Straight Arrow Connector 6"/>
          <p:cNvCxnSpPr>
            <a:stCxn id="11" idx="0"/>
          </p:cNvCxnSpPr>
          <p:nvPr/>
        </p:nvCxnSpPr>
        <p:spPr>
          <a:xfrm flipH="1" flipV="1">
            <a:off x="6019800" y="2971800"/>
            <a:ext cx="1485900" cy="3124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3352800" y="3882955"/>
            <a:ext cx="838200" cy="22130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629400" y="6096000"/>
            <a:ext cx="1752600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Target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286000" y="3048000"/>
            <a:ext cx="3505200" cy="834955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817179" y="3698289"/>
            <a:ext cx="1524000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Action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4" name="Straight Arrow Connector 13"/>
          <p:cNvCxnSpPr>
            <a:stCxn id="12" idx="2"/>
          </p:cNvCxnSpPr>
          <p:nvPr/>
        </p:nvCxnSpPr>
        <p:spPr>
          <a:xfrm flipH="1">
            <a:off x="4457700" y="4067621"/>
            <a:ext cx="3121479" cy="15711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416550" y="1600200"/>
            <a:ext cx="2813050" cy="12003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Action is hardwired: Separate implementation of Command Object Interface for each action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463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  <p:bldP spid="11" grpId="0" animBg="1"/>
      <p:bldP spid="13" grpId="0" animBg="1"/>
      <p:bldP spid="12" grpId="0" animBg="1"/>
      <p:bldP spid="15" grpId="0" animBg="1"/>
    </p:bldLst>
  </p:timing>
  <p:extLst>
    <p:ext uri="{3A86A75C-4F4B-4683-9AE1-C65F6400EC91}">
      <p14:laserTraceLst xmlns:p14="http://schemas.microsoft.com/office/powerpoint/2010/main">
        <p14:tracePtLst>
          <p14:tracePt t="1087" x="7269163" y="1428750"/>
          <p14:tracePt t="2014" x="7277100" y="1428750"/>
          <p14:tracePt t="2026" x="7286625" y="1428750"/>
          <p14:tracePt t="2064" x="7313613" y="1428750"/>
          <p14:tracePt t="2075" x="7358063" y="1419225"/>
          <p14:tracePt t="2091" x="7375525" y="1411288"/>
          <p14:tracePt t="2104" x="7439025" y="1401763"/>
          <p14:tracePt t="2122" x="7456488" y="1401763"/>
          <p14:tracePt t="2134" x="7500938" y="1393825"/>
          <p14:tracePt t="2154" x="7554913" y="1384300"/>
          <p14:tracePt t="2168" x="7653338" y="1374775"/>
          <p14:tracePt t="2186" x="7688263" y="1374775"/>
          <p14:tracePt t="2201" x="7769225" y="1357313"/>
          <p14:tracePt t="2218" x="7848600" y="1339850"/>
          <p14:tracePt t="2235" x="7867650" y="1330325"/>
          <p14:tracePt t="2251" x="7920038" y="1303338"/>
          <p14:tracePt t="2268" x="7947025" y="1295400"/>
          <p14:tracePt t="2285" x="7991475" y="1268413"/>
          <p14:tracePt t="2301" x="8010525" y="1250950"/>
          <p14:tracePt t="2318" x="8045450" y="1231900"/>
          <p14:tracePt t="2335" x="8045450" y="1223963"/>
          <p14:tracePt t="2356" x="8054975" y="1223963"/>
          <p14:tracePt t="2386" x="8081963" y="1214438"/>
          <p14:tracePt t="2406" x="8089900" y="1204913"/>
          <p14:tracePt t="2419" x="8126413" y="1196975"/>
          <p14:tracePt t="2436" x="8143875" y="1196975"/>
          <p14:tracePt t="2455" x="8143875" y="1187450"/>
          <p14:tracePt t="2496" x="8153400" y="1187450"/>
          <p14:tracePt t="2547" x="8161338" y="1179513"/>
          <p14:tracePt t="2580" x="8170863" y="1169988"/>
          <p14:tracePt t="2606" x="8180388" y="1160463"/>
          <p14:tracePt t="2640" x="8188325" y="1152525"/>
          <p14:tracePt t="2685" x="8197850" y="1133475"/>
          <p14:tracePt t="2753" x="8205788" y="1125538"/>
          <p14:tracePt t="2784" x="8205788" y="1116013"/>
          <p14:tracePt t="2796" x="8205788" y="1108075"/>
          <p14:tracePt t="2863" x="8205788" y="1098550"/>
          <p14:tracePt t="3069" x="8188325" y="1098550"/>
          <p14:tracePt t="3445" x="8180388" y="1098550"/>
          <p14:tracePt t="3457" x="8134350" y="1098550"/>
          <p14:tracePt t="3476" x="8108950" y="1098550"/>
          <p14:tracePt t="3487" x="8045450" y="1098550"/>
          <p14:tracePt t="3506" x="7983538" y="1108075"/>
          <p14:tracePt t="3518" x="7875588" y="1133475"/>
          <p14:tracePt t="3538" x="7804150" y="1133475"/>
          <p14:tracePt t="3550" x="7616825" y="1143000"/>
          <p14:tracePt t="3568" x="7429500" y="1152525"/>
          <p14:tracePt t="3589" x="7367588" y="1152525"/>
          <p14:tracePt t="3599" x="7269163" y="1160463"/>
          <p14:tracePt t="3618" x="7251700" y="1160463"/>
          <p14:tracePt t="3629" x="7180263" y="1160463"/>
          <p14:tracePt t="3648" x="7099300" y="1160463"/>
          <p14:tracePt t="3660" x="6902450" y="1160463"/>
          <p14:tracePt t="3679" x="6804025" y="1160463"/>
          <p14:tracePt t="3692" x="6599238" y="1179513"/>
          <p14:tracePt t="3710" x="6527800" y="1179513"/>
          <p14:tracePt t="3724" x="6402388" y="1187450"/>
          <p14:tracePt t="3740" x="6276975" y="1196975"/>
          <p14:tracePt t="3759" x="6242050" y="1196975"/>
          <p14:tracePt t="3773" x="6108700" y="1204913"/>
          <p14:tracePt t="3789" x="6045200" y="1204913"/>
          <p14:tracePt t="3806" x="5938838" y="1214438"/>
          <p14:tracePt t="3823" x="5919788" y="1214438"/>
          <p14:tracePt t="3839" x="5813425" y="1223963"/>
          <p14:tracePt t="3856" x="5776913" y="1223963"/>
          <p14:tracePt t="3873" x="5688013" y="1231900"/>
          <p14:tracePt t="3890" x="5518150" y="1231900"/>
          <p14:tracePt t="3906" x="5473700" y="1231900"/>
          <p14:tracePt t="3923" x="5348288" y="1231900"/>
          <p14:tracePt t="3940" x="5322888" y="1231900"/>
          <p14:tracePt t="3956" x="5205413" y="1241425"/>
          <p14:tracePt t="3974" x="5108575" y="1250950"/>
          <p14:tracePt t="3992" x="5018088" y="1250950"/>
          <p14:tracePt t="4011" x="4965700" y="1250950"/>
          <p14:tracePt t="4024" x="4875213" y="1268413"/>
          <p14:tracePt t="4042" x="4840288" y="1268413"/>
          <p14:tracePt t="4057" x="4751388" y="1285875"/>
          <p14:tracePt t="4074" x="4652963" y="1295400"/>
          <p14:tracePt t="4115" x="4589463" y="1303338"/>
          <p14:tracePt t="4133" x="4527550" y="1312863"/>
          <p14:tracePt t="4152" x="4510088" y="1312863"/>
          <p14:tracePt t="4163" x="4483100" y="1312863"/>
          <p14:tracePt t="4182" x="4473575" y="1312863"/>
          <p14:tracePt t="4194" x="4438650" y="1312863"/>
          <p14:tracePt t="4214" x="4411663" y="1312863"/>
          <p14:tracePt t="4225" x="4357688" y="1322388"/>
          <p14:tracePt t="4244" x="4330700" y="1322388"/>
          <p14:tracePt t="4257" x="4295775" y="1330325"/>
          <p14:tracePt t="4275" x="4286250" y="1339850"/>
          <p14:tracePt t="4294" x="4276725" y="1339850"/>
          <p14:tracePt t="4307" x="4268788" y="1339850"/>
          <p14:tracePt t="4324" x="4259263" y="1339850"/>
          <p14:tracePt t="4358" x="4251325" y="1339850"/>
          <p14:tracePt t="4465" x="4241800" y="1347788"/>
          <p14:tracePt t="5171" x="4224338" y="1347788"/>
          <p14:tracePt t="5190" x="4214813" y="1347788"/>
          <p14:tracePt t="5202" x="4170363" y="1357313"/>
          <p14:tracePt t="5220" x="4143375" y="1357313"/>
          <p14:tracePt t="5232" x="4089400" y="1357313"/>
          <p14:tracePt t="5251" x="4062413" y="1366838"/>
          <p14:tracePt t="5263" x="3990975" y="1366838"/>
          <p14:tracePt t="5282" x="3875088" y="1374775"/>
          <p14:tracePt t="5301" x="3830638" y="1384300"/>
          <p14:tracePt t="5312" x="3741738" y="1384300"/>
          <p14:tracePt t="5332" x="3714750" y="1384300"/>
          <p14:tracePt t="5344" x="3670300" y="1384300"/>
          <p14:tracePt t="5364" x="3652838" y="1384300"/>
          <p14:tracePt t="5377" x="3581400" y="1384300"/>
          <p14:tracePt t="5395" x="3562350" y="1384300"/>
          <p14:tracePt t="5411" x="3500438" y="1384300"/>
          <p14:tracePt t="5427" x="3482975" y="1384300"/>
          <p14:tracePt t="5444" x="3411538" y="1393825"/>
          <p14:tracePt t="5462" x="3394075" y="1393825"/>
          <p14:tracePt t="5478" x="3357563" y="1393825"/>
          <p14:tracePt t="5494" x="3251200" y="1393825"/>
          <p14:tracePt t="5520" x="3232150" y="1393825"/>
          <p14:tracePt t="5532" x="3214688" y="1393825"/>
          <p14:tracePt t="5550" x="3197225" y="1393825"/>
          <p14:tracePt t="5577" x="3187700" y="1393825"/>
          <p14:tracePt t="5595" x="3160713" y="1393825"/>
          <p14:tracePt t="5613" x="3152775" y="1393825"/>
          <p14:tracePt t="5644" x="3143250" y="1393825"/>
          <p14:tracePt t="5677" x="3152775" y="1393825"/>
          <p14:tracePt t="5844" x="3152775" y="1401763"/>
          <p14:tracePt t="5863" x="3170238" y="1401763"/>
          <p14:tracePt t="5881" x="3187700" y="1401763"/>
          <p14:tracePt t="5894" x="3214688" y="1401763"/>
          <p14:tracePt t="5912" x="3232150" y="1401763"/>
          <p14:tracePt t="5926" x="3286125" y="1411288"/>
          <p14:tracePt t="5943" x="3303588" y="1411288"/>
          <p14:tracePt t="5958" x="3367088" y="1411288"/>
          <p14:tracePt t="5973" x="3384550" y="1411288"/>
          <p14:tracePt t="5985" x="3455988" y="1411288"/>
          <p14:tracePt t="6004" x="3554413" y="1419225"/>
          <p14:tracePt t="6023" x="3598863" y="1419225"/>
          <p14:tracePt t="6037" x="3714750" y="1428750"/>
          <p14:tracePt t="6055" x="3759200" y="1428750"/>
          <p14:tracePt t="6066" x="3857625" y="1438275"/>
          <p14:tracePt t="6085" x="3894138" y="1438275"/>
          <p14:tracePt t="6097" x="3938588" y="1438275"/>
          <p14:tracePt t="6116" x="3965575" y="1446213"/>
          <p14:tracePt t="6129" x="4027488" y="1446213"/>
          <p14:tracePt t="6147" x="4054475" y="1446213"/>
          <p14:tracePt t="6163" x="4071938" y="1455738"/>
          <p14:tracePt t="6179" x="4089400" y="1455738"/>
          <p14:tracePt t="6224" x="4098925" y="1455738"/>
          <p14:tracePt t="6274" x="4108450" y="1455738"/>
          <p14:tracePt t="6354" x="4116388" y="1465263"/>
          <p14:tracePt t="6590" x="4116388" y="1473200"/>
          <p14:tracePt t="6601" x="4116388" y="1490663"/>
          <p14:tracePt t="6620" x="4116388" y="1509713"/>
          <p14:tracePt t="6631" x="4116388" y="1536700"/>
          <p14:tracePt t="6650" x="4116388" y="1554163"/>
          <p14:tracePt t="6662" x="4116388" y="1598613"/>
          <p14:tracePt t="6681" x="4125913" y="1616075"/>
          <p14:tracePt t="6692" x="4133850" y="1679575"/>
          <p14:tracePt t="6711" x="4133850" y="1724025"/>
          <p14:tracePt t="6730" x="4143375" y="1751013"/>
          <p14:tracePt t="6742" x="4143375" y="1812925"/>
          <p14:tracePt t="6762" x="4152900" y="1857375"/>
          <p14:tracePt t="6774" x="4160838" y="1928813"/>
          <p14:tracePt t="6792" x="4170363" y="1946275"/>
          <p14:tracePt t="6804" x="4179888" y="2027238"/>
          <p14:tracePt t="6824" x="4187825" y="2054225"/>
          <p14:tracePt t="6835" x="4197350" y="2116138"/>
          <p14:tracePt t="6854" x="4205288" y="2160588"/>
          <p14:tracePt t="6866" x="4224338" y="2232025"/>
          <p14:tracePt t="6885" x="4259263" y="2330450"/>
          <p14:tracePt t="6904" x="4268788" y="2366963"/>
          <p14:tracePt t="6916" x="4303713" y="2438400"/>
          <p14:tracePt t="6935" x="4303713" y="2473325"/>
          <p14:tracePt t="6949" x="4330700" y="2536825"/>
          <p14:tracePt t="6966" x="4340225" y="2554288"/>
          <p14:tracePt t="6982" x="4357688" y="2616200"/>
          <p14:tracePt t="6999" x="4367213" y="2625725"/>
          <p14:tracePt t="7016" x="4394200" y="2687638"/>
          <p14:tracePt t="7032" x="4402138" y="2724150"/>
          <p14:tracePt t="7049" x="4419600" y="2786063"/>
          <p14:tracePt t="7071" x="4438650" y="2840038"/>
          <p14:tracePt t="7090" x="4456113" y="2874963"/>
          <p14:tracePt t="7102" x="4473575" y="2938463"/>
          <p14:tracePt t="7123" x="4491038" y="2990850"/>
          <p14:tracePt t="7149" x="4500563" y="3009900"/>
          <p14:tracePt t="7168" x="4510088" y="3027363"/>
          <p14:tracePt t="7180" x="4510088" y="3044825"/>
          <p14:tracePt t="7199" x="4527550" y="3081338"/>
          <p14:tracePt t="7218" x="4537075" y="3098800"/>
          <p14:tracePt t="7229" x="4537075" y="3108325"/>
          <p14:tracePt t="7248" x="4545013" y="3125788"/>
          <p14:tracePt t="7260" x="4554538" y="3125788"/>
          <p14:tracePt t="7361" x="4562475" y="3125788"/>
          <p14:tracePt t="7455" x="4572000" y="3125788"/>
          <p14:tracePt t="7468" x="4581525" y="3125788"/>
          <p14:tracePt t="7594" x="4581525" y="3133725"/>
          <p14:tracePt t="7639" x="4589463" y="3143250"/>
          <p14:tracePt t="7658" x="4598988" y="3160713"/>
          <p14:tracePt t="7671" x="4608513" y="3187700"/>
          <p14:tracePt t="7688" x="4616450" y="3205163"/>
          <p14:tracePt t="7701" x="4625975" y="3224213"/>
          <p14:tracePt t="7719" x="4625975" y="3241675"/>
          <p14:tracePt t="7753" x="4633913" y="3251200"/>
          <p14:tracePt t="7765" x="4643438" y="3268663"/>
          <p14:tracePt t="7784" x="4643438" y="3286125"/>
          <p14:tracePt t="7814" x="4652963" y="3295650"/>
          <p14:tracePt t="7827" x="4670425" y="3340100"/>
          <p14:tracePt t="7846" x="4670425" y="3348038"/>
          <p14:tracePt t="7858" x="4687888" y="3402013"/>
          <p14:tracePt t="7877" x="4697413" y="3419475"/>
          <p14:tracePt t="7888" x="4724400" y="3465513"/>
          <p14:tracePt t="7907" x="4751388" y="3509963"/>
          <p14:tracePt t="7925" x="4751388" y="3527425"/>
          <p14:tracePt t="7937" x="4759325" y="3527425"/>
          <p14:tracePt t="7973" x="4759325" y="3536950"/>
          <p14:tracePt t="8019" x="4759325" y="3544888"/>
          <p14:tracePt t="8157" x="4768850" y="3544888"/>
          <p14:tracePt t="8176" x="4768850" y="3554413"/>
          <p14:tracePt t="8188" x="4776788" y="3554413"/>
          <p14:tracePt t="8206" x="4776788" y="3562350"/>
          <p14:tracePt t="8218" x="4776788" y="3571875"/>
          <p14:tracePt t="8287" x="4776788" y="3562350"/>
          <p14:tracePt t="8472" x="4786313" y="3562350"/>
          <p14:tracePt t="8490" x="4786313" y="3554413"/>
          <p14:tracePt t="8520" x="4786313" y="3544888"/>
          <p14:tracePt t="8532" x="4786313" y="3527425"/>
          <p14:tracePt t="8584" x="4795838" y="3509963"/>
          <p14:tracePt t="8617" x="4795838" y="3500438"/>
          <p14:tracePt t="8648" x="4795838" y="3490913"/>
          <p14:tracePt t="8692" x="4795838" y="3473450"/>
          <p14:tracePt t="8725" x="4795838" y="3465513"/>
          <p14:tracePt t="8737" x="4795838" y="3446463"/>
          <p14:tracePt t="8755" x="4795838" y="3429000"/>
          <p14:tracePt t="8774" x="4803775" y="3411538"/>
          <p14:tracePt t="8800" x="4813300" y="3402013"/>
          <p14:tracePt t="8883" x="4813300" y="3394075"/>
          <p14:tracePt t="8895" x="4830763" y="3367088"/>
          <p14:tracePt t="8915" x="4830763" y="3357563"/>
          <p14:tracePt t="8926" x="4840288" y="3348038"/>
          <p14:tracePt t="8945" x="4857750" y="3322638"/>
          <p14:tracePt t="8979" x="4867275" y="3313113"/>
          <p14:tracePt t="9011" x="4875213" y="3303588"/>
          <p14:tracePt t="9023" x="4875213" y="3286125"/>
          <p14:tracePt t="9050" x="4884738" y="3276600"/>
          <p14:tracePt t="9069" x="4884738" y="3268663"/>
          <p14:tracePt t="9089" x="4894263" y="3251200"/>
          <p14:tracePt t="9114" x="4894263" y="3241675"/>
          <p14:tracePt t="9132" x="4894263" y="3232150"/>
          <p14:tracePt t="9144" x="4902200" y="3224213"/>
          <p14:tracePt t="9163" x="4911725" y="3214688"/>
          <p14:tracePt t="9182" x="4911725" y="3205163"/>
          <p14:tracePt t="9227" x="4911725" y="3197225"/>
          <p14:tracePt t="9246" x="4919663" y="3187700"/>
          <p14:tracePt t="9306" x="4929188" y="3179763"/>
          <p14:tracePt t="9319" x="4938713" y="3160713"/>
          <p14:tracePt t="9337" x="4946650" y="3152775"/>
          <p14:tracePt t="9356" x="4965700" y="3133725"/>
          <p14:tracePt t="9369" x="4991100" y="3108325"/>
          <p14:tracePt t="9387" x="5010150" y="3089275"/>
          <p14:tracePt t="9399" x="5037138" y="3062288"/>
          <p14:tracePt t="9418" x="5054600" y="3054350"/>
          <p14:tracePt t="9443" x="5062538" y="3044825"/>
          <p14:tracePt t="9463" x="5072063" y="3036888"/>
          <p14:tracePt t="9490" x="5089525" y="3027363"/>
          <p14:tracePt t="9509" x="5099050" y="3027363"/>
          <p14:tracePt t="9529" x="5108575" y="3027363"/>
          <p14:tracePt t="9544" x="5116513" y="3027363"/>
          <p14:tracePt t="9578" x="5126038" y="3027363"/>
          <p14:tracePt t="9620" x="5126038" y="3017838"/>
          <p14:tracePt t="9687" x="5133975" y="3017838"/>
          <p14:tracePt t="9697" x="5133975" y="3009900"/>
          <p14:tracePt t="9716" x="5133975" y="3000375"/>
          <p14:tracePt t="9729" x="5143500" y="3000375"/>
          <p14:tracePt t="9811" x="5153025" y="2990850"/>
          <p14:tracePt t="9870" x="5160963" y="2990850"/>
          <p14:tracePt t="9889" x="5170488" y="2990850"/>
          <p14:tracePt t="9918" x="5180013" y="2973388"/>
          <p14:tracePt t="9950" x="5187950" y="2965450"/>
          <p14:tracePt t="9985" x="5187950" y="2955925"/>
          <p14:tracePt t="10027" x="5197475" y="2955925"/>
          <p14:tracePt t="10152" x="5205413" y="2955925"/>
          <p14:tracePt t="10184" x="5214938" y="2955925"/>
          <p14:tracePt t="10217" x="5214938" y="2946400"/>
          <p14:tracePt t="10236" x="5232400" y="2938463"/>
          <p14:tracePt t="10248" x="5251450" y="2894013"/>
          <p14:tracePt t="10267" x="5268913" y="2884488"/>
          <p14:tracePt t="10278" x="5276850" y="2857500"/>
          <p14:tracePt t="10297" x="5295900" y="2830513"/>
          <p14:tracePt t="10309" x="5303838" y="2813050"/>
          <p14:tracePt t="10328" x="5322888" y="2803525"/>
          <p14:tracePt t="10341" x="5330825" y="2786063"/>
          <p14:tracePt t="10360" x="5384800" y="2741613"/>
          <p14:tracePt t="10392" x="5394325" y="2741613"/>
          <p14:tracePt t="10403" x="5419725" y="2732088"/>
          <p14:tracePt t="10431" x="5429250" y="2724150"/>
          <p14:tracePt t="10442" x="5465763" y="2724150"/>
          <p14:tracePt t="10469" x="5473700" y="2724150"/>
          <p14:tracePt t="10481" x="5518150" y="2714625"/>
          <p14:tracePt t="10499" x="5554663" y="2697163"/>
          <p14:tracePt t="10518" x="5589588" y="2670175"/>
          <p14:tracePt t="10546" x="5599113" y="2660650"/>
          <p14:tracePt t="10565" x="5616575" y="2643188"/>
          <p14:tracePt t="10578" x="5643563" y="2616200"/>
          <p14:tracePt t="10597" x="5661025" y="2598738"/>
          <p14:tracePt t="10609" x="5688013" y="2571750"/>
          <p14:tracePt t="10628" x="5705475" y="2562225"/>
          <p14:tracePt t="10639" x="5705475" y="2554288"/>
          <p14:tracePt t="10657" x="5732463" y="2517775"/>
          <p14:tracePt t="10676" x="5741988" y="2509838"/>
          <p14:tracePt t="10687" x="5759450" y="2465388"/>
          <p14:tracePt t="10706" x="5768975" y="2455863"/>
          <p14:tracePt t="10719" x="5776913" y="2428875"/>
          <p14:tracePt t="10738" x="5786438" y="2393950"/>
          <p14:tracePt t="10764" x="5768975" y="2393950"/>
          <p14:tracePt t="10908" x="5751513" y="2393950"/>
          <p14:tracePt t="10928" x="5724525" y="2401888"/>
          <p14:tracePt t="11002" x="5705475" y="2411413"/>
          <p14:tracePt t="11021" x="5697538" y="2419350"/>
          <p14:tracePt t="11034" x="5680075" y="2438400"/>
          <p14:tracePt t="11053" x="5661025" y="2455863"/>
          <p14:tracePt t="11065" x="5626100" y="2490788"/>
          <p14:tracePt t="11084" x="5599113" y="2500313"/>
          <p14:tracePt t="11097" x="5562600" y="2536825"/>
          <p14:tracePt t="11114" x="5545138" y="2544763"/>
          <p14:tracePt t="11126" x="5500688" y="2589213"/>
          <p14:tracePt t="11146" x="5483225" y="2608263"/>
          <p14:tracePt t="11158" x="5438775" y="2643188"/>
          <p14:tracePt t="11177" x="5411788" y="2660650"/>
          <p14:tracePt t="11189" x="5411788" y="2670175"/>
          <p14:tracePt t="11227" x="5394325" y="2687638"/>
          <p14:tracePt t="11239" x="5357813" y="2732088"/>
          <p14:tracePt t="11258" x="5340350" y="2741613"/>
          <p14:tracePt t="11270" x="5313363" y="2786063"/>
          <p14:tracePt t="11289" x="5303838" y="2795588"/>
          <p14:tracePt t="11300" x="5295900" y="2813050"/>
          <p14:tracePt t="11319" x="5276850" y="2830513"/>
          <p14:tracePt t="11353" x="5276850" y="2840038"/>
          <p14:tracePt t="11378" x="5268913" y="2840038"/>
          <p14:tracePt t="11397" x="5268913" y="2847975"/>
          <p14:tracePt t="11440" x="5259388" y="2857500"/>
          <p14:tracePt t="11519" x="5259388" y="2867025"/>
          <p14:tracePt t="11615" x="5259388" y="2874963"/>
          <p14:tracePt t="11665" x="5259388" y="2884488"/>
          <p14:tracePt t="11912" x="5251450" y="2884488"/>
          <p14:tracePt t="12149" x="5241925" y="2884488"/>
          <p14:tracePt t="12199" x="5232400" y="2894013"/>
          <p14:tracePt t="12218" x="5232400" y="2901950"/>
          <p14:tracePt t="12230" x="5214938" y="2901950"/>
          <p14:tracePt t="12250" x="5214938" y="2911475"/>
          <p14:tracePt t="12262" x="5197475" y="2919413"/>
          <p14:tracePt t="12274" x="5170488" y="2938463"/>
          <p14:tracePt t="12293" x="5160963" y="2946400"/>
          <p14:tracePt t="12305" x="5143500" y="2973388"/>
          <p14:tracePt t="12324" x="5126038" y="2990850"/>
          <p14:tracePt t="12344" x="5108575" y="3000375"/>
          <p14:tracePt t="12356" x="5108575" y="3009900"/>
          <p14:tracePt t="12374" x="5089525" y="3017838"/>
          <p14:tracePt t="12388" x="5072063" y="3036888"/>
          <p14:tracePt t="12420" x="5054600" y="3036888"/>
          <p14:tracePt t="12454" x="5045075" y="3054350"/>
          <p14:tracePt t="12466" x="5027613" y="3062288"/>
          <p14:tracePt t="12484" x="5027613" y="3071813"/>
          <p14:tracePt t="12496" x="5018088" y="3071813"/>
          <p14:tracePt t="12514" x="5010150" y="3081338"/>
          <p14:tracePt t="12527" x="5000625" y="3089275"/>
          <p14:tracePt t="12547" x="4991100" y="3089275"/>
          <p14:tracePt t="12559" x="4983163" y="3098800"/>
          <p14:tracePt t="12578" x="4965700" y="3108325"/>
          <p14:tracePt t="12589" x="4956175" y="3116263"/>
          <p14:tracePt t="12620" x="4946650" y="3125788"/>
          <p14:tracePt t="12640" x="4938713" y="3125788"/>
          <p14:tracePt t="12652" x="4938713" y="3133725"/>
          <p14:tracePt t="12671" x="4929188" y="3133725"/>
          <p14:tracePt t="12684" x="4919663" y="3143250"/>
          <p14:tracePt t="12701" x="4911725" y="3143250"/>
          <p14:tracePt t="12721" x="4911725" y="3152775"/>
          <p14:tracePt t="12732" x="4902200" y="3152775"/>
          <p14:tracePt t="12788" x="4902200" y="3160713"/>
          <p14:tracePt t="12811" x="4902200" y="3170238"/>
          <p14:tracePt t="12843" x="4902200" y="3179763"/>
          <p14:tracePt t="12906" x="4894263" y="3179763"/>
          <p14:tracePt t="13344" x="4884738" y="3187700"/>
          <p14:tracePt t="13363" x="4875213" y="3187700"/>
          <p14:tracePt t="13376" x="4848225" y="3205163"/>
          <p14:tracePt t="13395" x="4840288" y="3214688"/>
          <p14:tracePt t="13407" x="4813300" y="3224213"/>
          <p14:tracePt t="13426" x="4795838" y="3232150"/>
          <p14:tracePt t="13439" x="4768850" y="3251200"/>
          <p14:tracePt t="13458" x="4751388" y="3259138"/>
          <p14:tracePt t="13469" x="4732338" y="3268663"/>
          <p14:tracePt t="13489" x="4724400" y="3276600"/>
          <p14:tracePt t="13502" x="4697413" y="3295650"/>
          <p14:tracePt t="13520" x="4687888" y="3303588"/>
          <p14:tracePt t="13532" x="4670425" y="3330575"/>
          <p14:tracePt t="13553" x="4652963" y="3340100"/>
          <p14:tracePt t="13584" x="4643438" y="3348038"/>
          <p14:tracePt t="13590" x="4633913" y="3367088"/>
          <p14:tracePt t="13619" x="4608513" y="3394075"/>
          <p14:tracePt t="13651" x="4598988" y="3402013"/>
          <p14:tracePt t="13679" x="4598988" y="3411538"/>
          <p14:tracePt t="13693" x="4589463" y="3419475"/>
          <p14:tracePt t="13788" x="4589463" y="3429000"/>
          <p14:tracePt t="13814" x="4589463" y="3438525"/>
          <p14:tracePt t="13943" x="4589463" y="3446463"/>
          <p14:tracePt t="13963" x="4589463" y="3455988"/>
          <p14:tracePt t="13974" x="4589463" y="3465513"/>
          <p14:tracePt t="14039" x="4608513" y="3490913"/>
          <p14:tracePt t="14072" x="4608513" y="3500438"/>
          <p14:tracePt t="14084" x="4608513" y="3509963"/>
          <p14:tracePt t="14103" x="4616450" y="3517900"/>
          <p14:tracePt t="14121" x="4625975" y="3536950"/>
          <p14:tracePt t="14154" x="4633913" y="3554413"/>
          <p14:tracePt t="14165" x="4643438" y="3562350"/>
          <p14:tracePt t="14188" x="4652963" y="3589338"/>
          <p14:tracePt t="14219" x="4670425" y="3616325"/>
          <p14:tracePt t="14230" x="4687888" y="3633788"/>
          <p14:tracePt t="14255" x="4687888" y="3643313"/>
          <p14:tracePt t="14340" x="4697413" y="3643313"/>
          <p14:tracePt t="14589" x="4705350" y="3643313"/>
          <p14:tracePt t="14601" x="4732338" y="3633788"/>
          <p14:tracePt t="14620" x="4786313" y="3554413"/>
          <p14:tracePt t="14652" x="4822825" y="3500438"/>
          <p14:tracePt t="14662" x="4938713" y="3276600"/>
          <p14:tracePt t="14696" x="4991100" y="3187700"/>
          <p14:tracePt t="14723" x="5126038" y="2955925"/>
          <p14:tracePt t="14756" x="5303838" y="2633663"/>
          <p14:tracePt t="14790" x="5419725" y="2419350"/>
          <p14:tracePt t="14808" x="5527675" y="2214563"/>
          <p14:tracePt t="14841" x="5537200" y="2187575"/>
          <p14:tracePt t="14857" x="5616575" y="2027238"/>
          <p14:tracePt t="14889" x="5697538" y="1874838"/>
          <p14:tracePt t="14921" x="5776913" y="1704975"/>
          <p14:tracePt t="14935" x="5894388" y="1411288"/>
          <p14:tracePt t="14967" x="5929313" y="1339850"/>
          <p14:tracePt t="14990" x="6037263" y="1089025"/>
          <p14:tracePt t="15023" x="6170613" y="866775"/>
          <p14:tracePt t="15055" x="6197600" y="822325"/>
          <p14:tracePt t="15060" x="6303963" y="750888"/>
          <p14:tracePt t="15097" x="6411913" y="741363"/>
          <p14:tracePt t="15125" x="6456363" y="741363"/>
          <p14:tracePt t="15158" x="6581775" y="776288"/>
          <p14:tracePt t="15190" x="6599238" y="776288"/>
          <p14:tracePt t="15200" x="6626225" y="795338"/>
          <p14:tracePt t="15232" x="6680200" y="822325"/>
          <p14:tracePt t="15258" x="6777038" y="874713"/>
          <p14:tracePt t="15290" x="6875463" y="928688"/>
          <p14:tracePt t="15323" x="6894513" y="938213"/>
          <p14:tracePt t="15328" x="6946900" y="982663"/>
          <p14:tracePt t="15360" x="6956425" y="990600"/>
          <p14:tracePt t="15392" x="6973888" y="1017588"/>
          <p14:tracePt t="15424" x="6983413" y="1027113"/>
          <p14:tracePt t="15456" x="6991350" y="1036638"/>
          <p14:tracePt t="15469" x="6991350" y="1044575"/>
          <p14:tracePt t="15533" x="6991350" y="1062038"/>
          <p14:tracePt t="15584" x="6973888" y="1062038"/>
          <p14:tracePt t="15594" x="6902450" y="1108075"/>
          <p14:tracePt t="15628" x="6732588" y="1160463"/>
          <p14:tracePt t="15660" x="6518275" y="1214438"/>
          <p14:tracePt t="15692" x="6375400" y="1241425"/>
          <p14:tracePt t="15725" x="6357938" y="1258888"/>
          <p14:tracePt t="15732" x="6197600" y="1295400"/>
          <p14:tracePt t="15764" x="6000750" y="1330325"/>
          <p14:tracePt t="15793" x="5751513" y="1339850"/>
          <p14:tracePt t="15825" x="5599113" y="1347788"/>
          <p14:tracePt t="15857" x="5562600" y="1357313"/>
          <p14:tracePt t="15861" x="5330825" y="1374775"/>
          <p14:tracePt t="15893" x="5153025" y="1419225"/>
          <p14:tracePt t="15926" x="5143500" y="1419225"/>
          <p14:tracePt t="15950" x="5054600" y="1428750"/>
          <p14:tracePt t="15982" x="4991100" y="1438275"/>
          <p14:tracePt t="15993" x="4741863" y="1473200"/>
          <p14:tracePt t="16026" x="4608513" y="1490663"/>
          <p14:tracePt t="16058" x="4518025" y="1500188"/>
          <p14:tracePt t="16068" x="4394200" y="1527175"/>
          <p14:tracePt t="16103" x="4340225" y="1536700"/>
          <p14:tracePt t="16128" x="4160838" y="1581150"/>
          <p14:tracePt t="16160" x="3983038" y="1608138"/>
          <p14:tracePt t="16194" x="3965575" y="1616075"/>
          <p14:tracePt t="16204" x="3875088" y="1633538"/>
          <p14:tracePt t="16237" x="3840163" y="1643063"/>
          <p14:tracePt t="16261" x="3803650" y="1652588"/>
          <p14:tracePt t="16294" x="3768725" y="1670050"/>
          <p14:tracePt t="16326" x="3724275" y="1697038"/>
          <p14:tracePt t="16351" x="3697288" y="1714500"/>
          <p14:tracePt t="16384" x="3687763" y="1724025"/>
          <p14:tracePt t="16428" x="3679825" y="1724025"/>
          <p14:tracePt t="16462" x="3679825" y="1741488"/>
          <p14:tracePt t="16472" x="3670300" y="1758950"/>
          <p14:tracePt t="16505" x="3660775" y="1785938"/>
          <p14:tracePt t="16528" x="3660775" y="1812925"/>
          <p14:tracePt t="16561" x="3670300" y="1857375"/>
          <p14:tracePt t="16595" x="3679825" y="1893888"/>
          <p14:tracePt t="16600" x="3679825" y="1911350"/>
          <p14:tracePt t="16631" x="3732213" y="2054225"/>
          <p14:tracePt t="16663" x="3751263" y="2098675"/>
          <p14:tracePt t="16694" x="3776663" y="2133600"/>
          <p14:tracePt t="16726" x="3776663" y="2152650"/>
          <p14:tracePt t="16738" x="3813175" y="2214563"/>
          <p14:tracePt t="16771" x="3875088" y="2312988"/>
          <p14:tracePt t="16796" x="3919538" y="2374900"/>
          <p14:tracePt t="16828" x="3965575" y="2446338"/>
          <p14:tracePt t="16859" x="4000500" y="2473325"/>
          <p14:tracePt t="16869" x="4054475" y="2536825"/>
          <p14:tracePt t="16902" x="4071938" y="2554288"/>
          <p14:tracePt t="16930" x="4133850" y="2616200"/>
          <p14:tracePt t="16962" x="4205288" y="2679700"/>
          <p14:tracePt t="16994" x="4251325" y="2724150"/>
          <p14:tracePt t="16997" x="4313238" y="2768600"/>
          <p14:tracePt t="17029" x="4384675" y="2830513"/>
          <p14:tracePt t="17061" x="4402138" y="2840038"/>
          <p14:tracePt t="17072" x="4438650" y="2867025"/>
          <p14:tracePt t="17103" x="4510088" y="2911475"/>
          <p14:tracePt t="17131" x="4633913" y="2982913"/>
          <p14:tracePt t="17164" x="4705350" y="3036888"/>
          <p14:tracePt t="17164" x="4724400" y="3044825"/>
          <p14:tracePt t="17197" x="4776788" y="3081338"/>
          <p14:tracePt t="17216" x="4840288" y="3108325"/>
          <p14:tracePt t="17247" x="4894263" y="3133725"/>
          <p14:tracePt t="17264" x="4983163" y="3179763"/>
          <p14:tracePt t="17296" x="5062538" y="3205163"/>
          <p14:tracePt t="17328" x="5062538" y="3214688"/>
          <p14:tracePt t="17356" x="5072063" y="3214688"/>
          <p14:tracePt t="17388" x="5099050" y="3214688"/>
          <p14:tracePt t="17414" x="5116513" y="3205163"/>
          <p14:tracePt t="17447" x="5126038" y="3205163"/>
          <p14:tracePt t="17465" x="5143500" y="3197225"/>
          <p14:tracePt t="17496" x="5153025" y="3187700"/>
          <p14:tracePt t="17535" x="5160963" y="3187700"/>
          <p14:tracePt t="17546" x="5187950" y="3170238"/>
          <p14:tracePt t="17578" x="5205413" y="3160713"/>
          <p14:tracePt t="17608" x="5232400" y="3143250"/>
          <p14:tracePt t="17634" x="5241925" y="3133725"/>
          <p14:tracePt t="17665" x="5295900" y="3071813"/>
          <p14:tracePt t="17698" x="5295900" y="3062288"/>
          <p14:tracePt t="17728" x="5303838" y="3044825"/>
          <p14:tracePt t="17747" x="5313363" y="3044825"/>
          <p14:tracePt t="17765" x="5330825" y="2990850"/>
          <p14:tracePt t="17798" x="5330825" y="2955925"/>
          <p14:tracePt t="17809" x="5330825" y="2946400"/>
          <p14:tracePt t="17832" x="5330825" y="2901950"/>
          <p14:tracePt t="17863" x="5313363" y="2874963"/>
          <p14:tracePt t="17891" x="5286375" y="2847975"/>
          <p14:tracePt t="17925" x="5251450" y="2813050"/>
          <p14:tracePt t="17936" x="5232400" y="2795588"/>
          <p14:tracePt t="17966" x="5062538" y="2741613"/>
          <p14:tracePt t="17999" x="5000625" y="2741613"/>
          <p14:tracePt t="18017" x="4973638" y="2732088"/>
          <p14:tracePt t="18033" x="4830763" y="2732088"/>
          <p14:tracePt t="18065" x="4803775" y="2741613"/>
          <p14:tracePt t="18074" x="4732338" y="2768600"/>
          <p14:tracePt t="18099" x="4660900" y="2795588"/>
          <p14:tracePt t="18133" x="4589463" y="2840038"/>
          <p14:tracePt t="18142" x="4562475" y="2847975"/>
          <p14:tracePt t="18166" x="4465638" y="2911475"/>
          <p14:tracePt t="18198" x="4419600" y="2946400"/>
          <p14:tracePt t="18205" x="4394200" y="2965450"/>
          <p14:tracePt t="18233" x="4313238" y="3036888"/>
          <p14:tracePt t="18265" x="4286250" y="3062288"/>
          <p14:tracePt t="18268" x="4205288" y="3160713"/>
          <p14:tracePt t="18300" x="4187825" y="3197225"/>
          <p14:tracePt t="18332" x="4152900" y="3259138"/>
          <p14:tracePt t="18346" x="4143375" y="3276600"/>
          <p14:tracePt t="18367" x="4108450" y="3357563"/>
          <p14:tracePt t="18398" x="4089400" y="3411538"/>
          <p14:tracePt t="18408" x="4081463" y="3429000"/>
          <p14:tracePt t="18434" x="4054475" y="3500438"/>
          <p14:tracePt t="18465" x="4044950" y="3554413"/>
          <p14:tracePt t="18470" x="4027488" y="3625850"/>
          <p14:tracePt t="18501" x="4017963" y="3679825"/>
          <p14:tracePt t="18532" x="4010025" y="3697288"/>
          <p14:tracePt t="18546" x="4010025" y="3705225"/>
          <p14:tracePt t="18579" x="4010025" y="3714750"/>
          <p14:tracePt t="18601" x="3990975" y="3714750"/>
          <p14:tracePt t="18678" x="3973513" y="3724275"/>
          <p14:tracePt t="18689" x="3929063" y="3724275"/>
          <p14:tracePt t="18707" x="3911600" y="3724275"/>
          <p14:tracePt t="18735" x="3813175" y="3687763"/>
          <p14:tracePt t="18766" x="3679825" y="3633788"/>
          <p14:tracePt t="18770" x="3455988" y="3509963"/>
          <p14:tracePt t="18802" x="3375025" y="3455988"/>
          <p14:tracePt t="18813" x="3205163" y="3330575"/>
          <p14:tracePt t="18834" x="3089275" y="3241675"/>
          <p14:tracePt t="18865" x="3017838" y="3170238"/>
          <p14:tracePt t="18882" x="3000375" y="3152775"/>
          <p14:tracePt t="18901" x="2901950" y="3081338"/>
          <p14:tracePt t="18932" x="2840038" y="3009900"/>
          <p14:tracePt t="18942" x="2822575" y="2990850"/>
          <p14:tracePt t="18968" x="2714625" y="2857500"/>
          <p14:tracePt t="18999" x="2697163" y="2822575"/>
          <p14:tracePt t="19004" x="2633663" y="2724150"/>
          <p14:tracePt t="19035" x="2616200" y="2660650"/>
          <p14:tracePt t="19066" x="2608263" y="2616200"/>
          <p14:tracePt t="19083" x="2598738" y="2589213"/>
          <p14:tracePt t="19101" x="2598738" y="2554288"/>
          <p14:tracePt t="19133" x="2598738" y="2536825"/>
          <p14:tracePt t="19136" x="2598738" y="2482850"/>
          <p14:tracePt t="19169" x="2598738" y="2411413"/>
          <p14:tracePt t="19178" x="2608263" y="2393950"/>
          <p14:tracePt t="19202" x="2625725" y="2286000"/>
          <p14:tracePt t="19233" x="2643188" y="2251075"/>
          <p14:tracePt t="19239" x="2652713" y="2224088"/>
          <p14:tracePt t="19269" x="2697163" y="2125663"/>
          <p14:tracePt t="19300" x="2697163" y="2108200"/>
          <p14:tracePt t="19304" x="2732088" y="2062163"/>
          <p14:tracePt t="19336" x="2776538" y="2000250"/>
          <p14:tracePt t="19368" x="2830513" y="1965325"/>
          <p14:tracePt t="19384" x="2857500" y="1946275"/>
          <p14:tracePt t="19402" x="2928938" y="1911350"/>
          <p14:tracePt t="19434" x="2982913" y="1884363"/>
          <p14:tracePt t="19446" x="3009900" y="1866900"/>
          <p14:tracePt t="19469" x="3098800" y="1822450"/>
          <p14:tracePt t="19501" x="3152775" y="1776413"/>
          <p14:tracePt t="19508" x="3197225" y="1741488"/>
          <p14:tracePt t="19539" x="3214688" y="1714500"/>
          <p14:tracePt t="19570" x="3268663" y="1660525"/>
          <p14:tracePt t="19601" x="3295650" y="1625600"/>
          <p14:tracePt t="19604" x="3303588" y="1625600"/>
          <p14:tracePt t="19635" x="3303588" y="1616075"/>
          <p14:tracePt t="19650" x="3303588" y="1608138"/>
          <p14:tracePt t="19698" x="3303588" y="1589088"/>
          <p14:tracePt t="19728" x="3303588" y="1571625"/>
          <p14:tracePt t="19756" x="3303588" y="1562100"/>
          <p14:tracePt t="19805" x="3295650" y="1562100"/>
          <p14:tracePt t="19883" x="3286125" y="1562100"/>
          <p14:tracePt t="19921" x="3276600" y="1562100"/>
          <p14:tracePt t="19934" x="3268663" y="1554163"/>
          <p14:tracePt t="19978" x="3259138" y="1554163"/>
          <p14:tracePt t="19997" x="3241675" y="1554163"/>
          <p14:tracePt t="20024" x="3214688" y="1554163"/>
          <p14:tracePt t="20044" x="3205163" y="1554163"/>
          <p14:tracePt t="20071" x="3160713" y="1554163"/>
          <p14:tracePt t="20102" x="3133725" y="1554163"/>
          <p14:tracePt t="20105" x="3108325" y="1554163"/>
          <p14:tracePt t="20137" x="3098800" y="1554163"/>
          <p14:tracePt t="20147" x="3071813" y="1554163"/>
          <p14:tracePt t="20172" x="3036888" y="1562100"/>
          <p14:tracePt t="20203" x="3000375" y="1571625"/>
          <p14:tracePt t="20215" x="2982913" y="1581150"/>
          <p14:tracePt t="20239" x="2973388" y="1581150"/>
          <p14:tracePt t="20272" x="2965450" y="1581150"/>
          <p14:tracePt t="20275" x="2965450" y="1589088"/>
          <p14:tracePt t="20374" x="2955925" y="1589088"/>
          <p14:tracePt t="20386" x="2946400" y="1589088"/>
          <p14:tracePt t="20565" x="2938463" y="1589088"/>
          <p14:tracePt t="21836" x="2938463" y="1598613"/>
          <p14:tracePt t="22301" x="2938463" y="1616075"/>
          <p14:tracePt t="22367" x="2982913" y="1679575"/>
          <p14:tracePt t="22385" x="3009900" y="1714500"/>
          <p14:tracePt t="22396" x="3081338" y="1822450"/>
          <p14:tracePt t="22417" x="3098800" y="1839913"/>
          <p14:tracePt t="22445" x="3276600" y="2044700"/>
          <p14:tracePt t="22479" x="3313113" y="2081213"/>
          <p14:tracePt t="22490" x="3402013" y="2170113"/>
          <p14:tracePt t="22512" x="3500438" y="2268538"/>
          <p14:tracePt t="22545" x="3625850" y="2374900"/>
          <p14:tracePt t="22558" x="3670300" y="2411413"/>
          <p14:tracePt t="22579" x="3795713" y="2509838"/>
          <p14:tracePt t="22612" x="3884613" y="2571750"/>
          <p14:tracePt t="22620" x="3929063" y="2598738"/>
          <p14:tracePt t="22646" x="4143375" y="2732088"/>
          <p14:tracePt t="22679" x="4259263" y="2822575"/>
          <p14:tracePt t="22682" x="4295775" y="2830513"/>
          <p14:tracePt t="22682" x="4357688" y="2884488"/>
          <p14:tracePt t="22714" x="4429125" y="2928938"/>
          <p14:tracePt t="22746" x="4562475" y="3017838"/>
          <p14:tracePt t="22779" x="4679950" y="3081338"/>
          <p14:tracePt t="22794" x="4714875" y="3098800"/>
          <p14:tracePt t="22813" x="4768850" y="3133725"/>
          <p14:tracePt t="22846" x="4776788" y="3143250"/>
          <p14:tracePt t="22855" x="4795838" y="3160713"/>
          <p14:tracePt t="22880" x="4840288" y="3197225"/>
          <p14:tracePt t="22913" x="4894263" y="3241675"/>
          <p14:tracePt t="22918" x="4911725" y="3251200"/>
          <p14:tracePt t="22949" x="4946650" y="3286125"/>
          <p14:tracePt t="22981" x="4983163" y="3322638"/>
          <p14:tracePt t="23014" x="4983163" y="3330575"/>
          <p14:tracePt t="23025" x="4983163" y="3322638"/>
          <p14:tracePt t="23216" x="4983163" y="3303588"/>
          <p14:tracePt t="23235" x="4973638" y="3286125"/>
          <p14:tracePt t="23248" x="4929188" y="3214688"/>
          <p14:tracePt t="23281" x="4902200" y="3160713"/>
          <p14:tracePt t="23297" x="4867275" y="3116263"/>
          <p14:tracePt t="23315" x="4768850" y="2973388"/>
          <p14:tracePt t="23347" x="4697413" y="2874963"/>
          <p14:tracePt t="23360" x="4679950" y="2857500"/>
          <p14:tracePt t="23382" x="4608513" y="2768600"/>
          <p14:tracePt t="23414" x="4562475" y="2714625"/>
          <p14:tracePt t="23422" x="4545013" y="2687638"/>
          <p14:tracePt t="23448" x="4429125" y="2554288"/>
          <p14:tracePt t="23481" x="4402138" y="2536825"/>
          <p14:tracePt t="23484" x="4330700" y="2455863"/>
          <p14:tracePt t="23516" x="4251325" y="2357438"/>
          <p14:tracePt t="23548" x="4187825" y="2286000"/>
          <p14:tracePt t="23565" x="4170363" y="2268538"/>
          <p14:tracePt t="23581" x="4108450" y="2187575"/>
          <p14:tracePt t="23612" x="4062413" y="2152650"/>
          <p14:tracePt t="23628" x="4062413" y="2143125"/>
          <p14:tracePt t="23648" x="4010025" y="2089150"/>
          <p14:tracePt t="23681" x="3973513" y="2036763"/>
          <p14:tracePt t="23692" x="3938588" y="2009775"/>
          <p14:tracePt t="23717" x="3929063" y="2000250"/>
          <p14:tracePt t="23749" x="3911600" y="1973263"/>
          <p14:tracePt t="23783" x="3867150" y="1946275"/>
          <p14:tracePt t="23800" x="3857625" y="1928813"/>
          <p14:tracePt t="23816" x="3813175" y="1884363"/>
          <p14:tracePt t="23849" x="3795713" y="1866900"/>
          <p14:tracePt t="23868" x="3786188" y="1857375"/>
          <p14:tracePt t="23883" x="3705225" y="1768475"/>
          <p14:tracePt t="23916" x="3679825" y="1731963"/>
          <p14:tracePt t="23924" x="3660775" y="1714500"/>
          <p14:tracePt t="23950" x="3625850" y="1660525"/>
          <p14:tracePt t="23981" x="3554413" y="1581150"/>
          <p14:tracePt t="23989" x="3527425" y="1554163"/>
          <p14:tracePt t="24017" x="3517900" y="1544638"/>
          <p14:tracePt t="24116" x="3509963" y="1544638"/>
          <p14:tracePt t="24192" x="3500438" y="1544638"/>
          <p14:tracePt t="24473" x="3490913" y="1544638"/>
          <p14:tracePt t="24775" x="3490913" y="1554163"/>
          <p14:tracePt t="24805" x="3490913" y="1571625"/>
          <p14:tracePt t="24817" x="3482975" y="1633538"/>
          <p14:tracePt t="24836" x="3482975" y="1660525"/>
          <p14:tracePt t="24852" x="3473450" y="1731963"/>
          <p14:tracePt t="24885" x="3473450" y="1830388"/>
          <p14:tracePt t="24900" x="3465513" y="1857375"/>
          <p14:tracePt t="24912" x="3465513" y="1946275"/>
          <p14:tracePt t="24930" x="3455988" y="2009775"/>
          <p14:tracePt t="24942" x="3446463" y="2116138"/>
          <p14:tracePt t="24962" x="3446463" y="2152650"/>
          <p14:tracePt t="24986" x="3419475" y="2330450"/>
          <p14:tracePt t="25019" x="3411538" y="2438400"/>
          <p14:tracePt t="25025" x="3402013" y="2509838"/>
          <p14:tracePt t="25038" x="3375025" y="2625725"/>
          <p14:tracePt t="25057" x="3367088" y="2679700"/>
          <p14:tracePt t="25070" x="3357563" y="2786063"/>
          <p14:tracePt t="25088" x="3357563" y="2813050"/>
          <p14:tracePt t="25104" x="3330575" y="2938463"/>
          <p14:tracePt t="25120" x="3313113" y="3027363"/>
          <p14:tracePt t="25137" x="3303588" y="3081338"/>
          <p14:tracePt t="25153" x="3286125" y="3197225"/>
          <p14:tracePt t="25170" x="3276600" y="3251200"/>
          <p14:tracePt t="25187" x="3241675" y="3375025"/>
          <p14:tracePt t="25204" x="3232150" y="3429000"/>
          <p14:tracePt t="25220" x="3205163" y="3581400"/>
          <p14:tracePt t="25238" x="3187700" y="3616325"/>
          <p14:tracePt t="25254" x="3170238" y="3687763"/>
          <p14:tracePt t="25271" x="3152775" y="3714750"/>
          <p14:tracePt t="25287" x="3116263" y="3830638"/>
          <p14:tracePt t="25305" x="3062288" y="3929063"/>
          <p14:tracePt t="25324" x="3036888" y="3965575"/>
          <p14:tracePt t="25337" x="3000375" y="4037013"/>
          <p14:tracePt t="25355" x="2973388" y="4071938"/>
          <p14:tracePt t="25371" x="2919413" y="4152900"/>
          <p14:tracePt t="25388" x="2901950" y="4187825"/>
          <p14:tracePt t="25404" x="2847975" y="4268788"/>
          <p14:tracePt t="25421" x="2830513" y="4313238"/>
          <p14:tracePt t="25447" x="2795588" y="4375150"/>
          <p14:tracePt t="25466" x="2795588" y="4384675"/>
          <p14:tracePt t="25478" x="2786063" y="4411663"/>
          <p14:tracePt t="25497" x="2768600" y="4429125"/>
          <p14:tracePt t="25510" x="2751138" y="4483100"/>
          <p14:tracePt t="25529" x="2751138" y="4510088"/>
          <p14:tracePt t="25544" x="2741613" y="4562475"/>
          <p14:tracePt t="25560" x="2732088" y="4581525"/>
          <p14:tracePt t="25572" x="2732088" y="4625975"/>
          <p14:tracePt t="25589" x="2724150" y="4697413"/>
          <p14:tracePt t="25609" x="2724150" y="4714875"/>
          <p14:tracePt t="25622" x="2714625" y="4768850"/>
          <p14:tracePt t="25641" x="2714625" y="4786313"/>
          <p14:tracePt t="25655" x="2714625" y="4803775"/>
          <p14:tracePt t="25672" x="2705100" y="4848225"/>
          <p14:tracePt t="25689" x="2705100" y="4867275"/>
          <p14:tracePt t="25715" x="2705100" y="4902200"/>
          <p14:tracePt t="25733" x="2697163" y="4919663"/>
          <p14:tracePt t="25746" x="2697163" y="4946650"/>
          <p14:tracePt t="25764" x="2697163" y="4956175"/>
          <p14:tracePt t="25776" x="2697163" y="5010150"/>
          <p14:tracePt t="25794" x="2697163" y="5018088"/>
          <p14:tracePt t="25813" x="2697163" y="5045075"/>
          <p14:tracePt t="25839" x="2697163" y="5054600"/>
          <p14:tracePt t="25858" x="2697163" y="5072063"/>
          <p14:tracePt t="25870" x="2697163" y="5099050"/>
          <p14:tracePt t="25890" x="2697163" y="5126038"/>
          <p14:tracePt t="25916" x="2697163" y="5143500"/>
          <p14:tracePt t="25935" x="2697163" y="5170488"/>
          <p14:tracePt t="25955" x="2697163" y="5180013"/>
          <p14:tracePt t="25966" x="2697163" y="5197475"/>
          <p14:tracePt t="25985" x="2697163" y="5214938"/>
          <p14:tracePt t="25996" x="2697163" y="5241925"/>
          <p14:tracePt t="26016" x="2697163" y="5259388"/>
          <p14:tracePt t="26027" x="2705100" y="5295900"/>
          <p14:tracePt t="26046" x="2705100" y="5313363"/>
          <p14:tracePt t="26058" x="2724150" y="5375275"/>
          <p14:tracePt t="26078" x="2732088" y="5402263"/>
          <p14:tracePt t="26096" x="2732088" y="5411788"/>
          <p14:tracePt t="26109" x="2732088" y="5429250"/>
          <p14:tracePt t="26127" x="2741613" y="5446713"/>
          <p14:tracePt t="26140" x="2751138" y="5465763"/>
          <p14:tracePt t="26158" x="2759075" y="5483225"/>
          <p14:tracePt t="26173" x="2786063" y="5537200"/>
          <p14:tracePt t="26190" x="2795588" y="5545138"/>
          <p14:tracePt t="26207" x="2803525" y="5572125"/>
          <p14:tracePt t="26224" x="2813050" y="5599113"/>
          <p14:tracePt t="26263" x="2822575" y="5616575"/>
          <p14:tracePt t="26283" x="2830513" y="5626100"/>
          <p14:tracePt t="26296" x="2830513" y="5653088"/>
          <p14:tracePt t="26316" x="2830513" y="5680075"/>
          <p14:tracePt t="26327" x="2830513" y="5688013"/>
          <p14:tracePt t="26345" x="2830513" y="5697538"/>
          <p14:tracePt t="26358" x="2830513" y="5732463"/>
          <p14:tracePt t="26377" x="2840038" y="5751513"/>
          <p14:tracePt t="26388" x="2840038" y="5786438"/>
          <p14:tracePt t="26409" x="2847975" y="5795963"/>
          <p14:tracePt t="26421" x="2857500" y="5813425"/>
          <p14:tracePt t="26441" x="2857500" y="5840413"/>
          <p14:tracePt t="26473" x="2867025" y="5857875"/>
          <p14:tracePt t="42586" x="2847975" y="5848350"/>
          <p14:tracePt t="43498" x="2822575" y="5822950"/>
          <p14:tracePt t="43511" x="2768600" y="5768975"/>
          <p14:tracePt t="43530" x="2732088" y="5732463"/>
          <p14:tracePt t="43544" x="2616200" y="5608638"/>
          <p14:tracePt t="43575" x="2536825" y="5518150"/>
          <p14:tracePt t="43593" x="2517775" y="5491163"/>
          <p14:tracePt t="43609" x="2490788" y="5473700"/>
          <p14:tracePt t="43641" x="2473325" y="5446713"/>
          <p14:tracePt t="43671" x="2446338" y="5419725"/>
          <p14:tracePt t="43702" x="2428875" y="5411788"/>
          <p14:tracePt t="43721" x="2419350" y="5394325"/>
          <p14:tracePt t="43742" x="2401888" y="5375275"/>
          <p14:tracePt t="43775" x="2374900" y="5357813"/>
          <p14:tracePt t="43782" x="2374900" y="5348288"/>
          <p14:tracePt t="43809" x="2330450" y="5286375"/>
          <p14:tracePt t="43841" x="2322513" y="5286375"/>
          <p14:tracePt t="43845" x="2322513" y="5295900"/>
          <p14:tracePt t="43981" x="2322513" y="5313363"/>
          <p14:tracePt t="44002" x="2322513" y="5322888"/>
          <p14:tracePt t="44031" x="2322513" y="5330825"/>
          <p14:tracePt t="44106" x="2322513" y="5340350"/>
          <p14:tracePt t="44172" x="2322513" y="5348288"/>
          <p14:tracePt t="45336" x="2330450" y="5348288"/>
          <p14:tracePt t="45637" x="2339975" y="5348288"/>
          <p14:tracePt t="45700" x="2347913" y="5348288"/>
          <p14:tracePt t="45728" x="2347913" y="5340350"/>
          <p14:tracePt t="45747" x="2357438" y="5330825"/>
          <p14:tracePt t="45852" x="2366963" y="5330825"/>
          <p14:tracePt t="46230" x="2366963" y="5322888"/>
          <p14:tracePt t="46346" x="2374900" y="5322888"/>
          <p14:tracePt t="46404" x="2384425" y="5322888"/>
          <p14:tracePt t="46433" x="2411413" y="5322888"/>
          <p14:tracePt t="46453" x="2446338" y="5322888"/>
          <p14:tracePt t="46485" x="2500313" y="5322888"/>
          <p14:tracePt t="46517" x="2544763" y="5330825"/>
          <p14:tracePt t="46534" x="2581275" y="5330825"/>
          <p14:tracePt t="46561" x="2608263" y="5340350"/>
          <p14:tracePt t="46585" x="2660650" y="5348288"/>
          <p14:tracePt t="46617" x="2670175" y="5348288"/>
          <p14:tracePt t="46622" x="2714625" y="5348288"/>
          <p14:tracePt t="46651" x="2786063" y="5375275"/>
          <p14:tracePt t="46684" x="2813050" y="5384800"/>
          <p14:tracePt t="46686" x="2884488" y="5394325"/>
          <p14:tracePt t="46717" x="2946400" y="5411788"/>
          <p14:tracePt t="46736" x="2965450" y="5411788"/>
          <p14:tracePt t="46751" x="3027363" y="5419725"/>
          <p14:tracePt t="46783" x="3062288" y="5429250"/>
          <p14:tracePt t="46805" x="3081338" y="5429250"/>
          <p14:tracePt t="46819" x="3108325" y="5438775"/>
          <p14:tracePt t="46852" x="3170238" y="5446713"/>
          <p14:tracePt t="46862" x="3179763" y="5446713"/>
          <p14:tracePt t="46886" x="3232150" y="5456238"/>
          <p14:tracePt t="46918" x="3259138" y="5456238"/>
          <p14:tracePt t="46920" x="3276600" y="5456238"/>
          <p14:tracePt t="46952" x="3286125" y="5456238"/>
          <p14:tracePt t="46973" x="3303588" y="5456238"/>
          <p14:tracePt t="46986" x="3322638" y="5465763"/>
          <p14:tracePt t="47019" x="3330575" y="5465763"/>
          <p14:tracePt t="47065" x="3330575" y="5473700"/>
          <p14:tracePt t="47147" x="3322638" y="5473700"/>
          <p14:tracePt t="47158" x="3313113" y="5483225"/>
          <p14:tracePt t="47177" x="3303588" y="5483225"/>
          <p14:tracePt t="47272" x="3303588" y="5491163"/>
          <p14:tracePt t="47322" x="3303588" y="5500688"/>
          <p14:tracePt t="47367" x="3330575" y="5510213"/>
          <p14:tracePt t="47379" x="3455988" y="5537200"/>
          <p14:tracePt t="47398" x="3544888" y="5545138"/>
          <p14:tracePt t="47421" x="3867150" y="5572125"/>
          <p14:tracePt t="47454" x="4125913" y="5572125"/>
          <p14:tracePt t="47462" x="4205288" y="5581650"/>
          <p14:tracePt t="47487" x="4510088" y="5581650"/>
          <p14:tracePt t="47520" x="4679950" y="5581650"/>
          <p14:tracePt t="47538" x="4705350" y="5589588"/>
          <p14:tracePt t="47554" x="4840288" y="5599113"/>
          <p14:tracePt t="47587" x="4857750" y="5599113"/>
          <p14:tracePt t="47597" x="4894263" y="5608638"/>
          <p14:tracePt t="47621" x="4956175" y="5608638"/>
          <p14:tracePt t="47653" x="4965700" y="5608638"/>
          <p14:tracePt t="47661" x="4991100" y="5608638"/>
          <p14:tracePt t="47688" x="5045075" y="5589588"/>
          <p14:tracePt t="47721" x="5054600" y="5589588"/>
          <p14:tracePt t="47725" x="5108575" y="5589588"/>
          <p14:tracePt t="47755" x="5180013" y="5589588"/>
          <p14:tracePt t="47788" x="5232400" y="5589588"/>
          <p14:tracePt t="47806" x="5259388" y="5589588"/>
          <p14:tracePt t="47822" x="5322888" y="5599113"/>
          <p14:tracePt t="47854" x="5367338" y="5608638"/>
          <p14:tracePt t="47868" x="5384800" y="5608638"/>
          <p14:tracePt t="47889" x="5491163" y="5626100"/>
          <p14:tracePt t="47922" x="5562600" y="5634038"/>
          <p14:tracePt t="47932" x="5589588" y="5643563"/>
          <p14:tracePt t="47956" x="5616575" y="5643563"/>
          <p14:tracePt t="47988" x="5626100" y="5643563"/>
          <p14:tracePt t="47997" x="5653088" y="5643563"/>
          <p14:tracePt t="48022" x="5661025" y="5643563"/>
          <p14:tracePt t="48056" x="5670550" y="5643563"/>
          <p14:tracePt t="48068" x="5680075" y="5653088"/>
          <p14:tracePt t="48131" x="5705475" y="5653088"/>
          <p14:tracePt t="48149" x="5715000" y="5653088"/>
          <p14:tracePt t="48180" x="5732463" y="5661025"/>
          <p14:tracePt t="48199" x="5759450" y="5661025"/>
          <p14:tracePt t="48229" x="5768975" y="5661025"/>
          <p14:tracePt t="48256" x="5813425" y="5661025"/>
          <p14:tracePt t="48289" x="5822950" y="5670550"/>
          <p14:tracePt t="48294" x="5830888" y="5670550"/>
          <p14:tracePt t="48323" x="5894388" y="5680075"/>
          <p14:tracePt t="48357" x="5902325" y="5680075"/>
          <p14:tracePt t="48431" x="5911850" y="5680075"/>
          <p14:tracePt t="48480" x="5919788" y="5680075"/>
          <p14:tracePt t="48564" x="5929313" y="5680075"/>
          <p14:tracePt t="48637" x="5938838" y="5680075"/>
          <p14:tracePt t="48669" x="5946775" y="5680075"/>
          <p14:tracePt t="48744" x="5956300" y="5680075"/>
          <p14:tracePt t="48843" x="5965825" y="5680075"/>
          <p14:tracePt t="48984" x="5973763" y="5680075"/>
          <p14:tracePt t="49033" x="5965825" y="5680075"/>
          <p14:tracePt t="49215" x="5919788" y="5670550"/>
          <p14:tracePt t="49236" x="5875338" y="5670550"/>
          <p14:tracePt t="49249" x="5724525" y="5661025"/>
          <p14:tracePt t="49269" x="5653088" y="5661025"/>
          <p14:tracePt t="49293" x="5357813" y="5634038"/>
          <p14:tracePt t="49325" x="5133975" y="5626100"/>
          <p14:tracePt t="49332" x="5081588" y="5626100"/>
          <p14:tracePt t="49359" x="4822825" y="5626100"/>
          <p14:tracePt t="49391" x="4633913" y="5616575"/>
          <p14:tracePt t="49395" x="4375150" y="5616575"/>
          <p14:tracePt t="49426" x="4251325" y="5616575"/>
          <p14:tracePt t="49459" x="4224338" y="5616575"/>
          <p14:tracePt t="49468" x="4125913" y="5616575"/>
          <p14:tracePt t="49493" x="3902075" y="5616575"/>
          <p14:tracePt t="49525" x="3848100" y="5616575"/>
          <p14:tracePt t="49530" x="3697288" y="5608638"/>
          <p14:tracePt t="49560" x="3562350" y="5608638"/>
          <p14:tracePt t="49592" x="3500438" y="5608638"/>
          <p14:tracePt t="49596" x="3384550" y="5608638"/>
          <p14:tracePt t="49627" x="3205163" y="5608638"/>
          <p14:tracePt t="49659" x="3143250" y="5616575"/>
          <p14:tracePt t="49677" x="3108325" y="5626100"/>
          <p14:tracePt t="49694" x="3098800" y="5626100"/>
          <p14:tracePt t="49725" x="3108325" y="5626100"/>
          <p14:tracePt t="49740" x="3125788" y="5634038"/>
          <p14:tracePt t="49783" x="3197225" y="5670550"/>
          <p14:tracePt t="49803" x="3268663" y="5688013"/>
          <p14:tracePt t="49827" x="3616325" y="5751513"/>
          <p14:tracePt t="49859" x="3894138" y="5776913"/>
          <p14:tracePt t="49865" x="4037013" y="5776913"/>
          <p14:tracePt t="49895" x="4303713" y="5795963"/>
          <p14:tracePt t="49927" x="4527550" y="5803900"/>
          <p14:tracePt t="49943" x="4581525" y="5803900"/>
          <p14:tracePt t="49970" x="4652963" y="5803900"/>
          <p14:tracePt t="49995" x="4822825" y="5803900"/>
          <p14:tracePt t="50027" x="4884738" y="5803900"/>
          <p14:tracePt t="50032" x="5018088" y="5803900"/>
          <p14:tracePt t="50065" x="5126038" y="5803900"/>
          <p14:tracePt t="50097" x="5251450" y="5803900"/>
          <p14:tracePt t="50129" x="5394325" y="5795963"/>
          <p14:tracePt t="50161" x="5483225" y="5786438"/>
          <p14:tracePt t="50178" x="5500688" y="5786438"/>
          <p14:tracePt t="50195" x="5589588" y="5768975"/>
          <p14:tracePt t="50228" x="5653088" y="5759450"/>
          <p14:tracePt t="50239" x="5759450" y="5751513"/>
          <p14:tracePt t="50262" x="5894388" y="5751513"/>
          <p14:tracePt t="50294" x="5902325" y="5751513"/>
          <p14:tracePt t="50302" x="5946775" y="5741988"/>
          <p14:tracePt t="50329" x="5965825" y="5741988"/>
          <p14:tracePt t="50361" x="5983288" y="5741988"/>
          <p14:tracePt t="50365" x="6027738" y="5741988"/>
          <p14:tracePt t="50365" x="6062663" y="5741988"/>
          <p14:tracePt t="50397" x="6153150" y="5741988"/>
          <p14:tracePt t="50429" x="6170613" y="5741988"/>
          <p14:tracePt t="50446" x="6180138" y="5741988"/>
          <p14:tracePt t="50546" x="6180138" y="5732463"/>
          <p14:tracePt t="50569" x="6180138" y="5724525"/>
          <p14:tracePt t="50603" x="6180138" y="5715000"/>
          <p14:tracePt t="50632" x="6153150" y="5705475"/>
          <p14:tracePt t="50651" x="6143625" y="5688013"/>
          <p14:tracePt t="50664" x="6126163" y="5680075"/>
          <p14:tracePt t="50696" x="6116638" y="5680075"/>
          <p14:tracePt t="50713" x="6108700" y="5670550"/>
          <p14:tracePt t="50746" x="6089650" y="5661025"/>
          <p14:tracePt t="50791" x="6081713" y="5661025"/>
          <p14:tracePt t="50803" x="6072188" y="5661025"/>
          <p14:tracePt t="50832" x="6062663" y="5653088"/>
          <p14:tracePt t="50864" x="6045200" y="5653088"/>
          <p14:tracePt t="50867" x="6027738" y="5643563"/>
          <p14:tracePt t="50898" x="6000750" y="5643563"/>
          <p14:tracePt t="50933" x="5991225" y="5634038"/>
          <p14:tracePt t="50946" x="5973763" y="5626100"/>
          <p14:tracePt t="50966" x="5956300" y="5626100"/>
          <p14:tracePt t="50998" x="5946775" y="5626100"/>
          <p14:tracePt t="51059" x="5946775" y="5616575"/>
          <p14:tracePt t="51072" x="5938838" y="5616575"/>
          <p14:tracePt t="51107" x="5929313" y="5608638"/>
          <p14:tracePt t="51165" x="5919788" y="5608638"/>
          <p14:tracePt t="51233" x="5911850" y="5608638"/>
          <p14:tracePt t="51259" x="5902325" y="5599113"/>
          <p14:tracePt t="51390" x="5894388" y="5599113"/>
          <p14:tracePt t="51479" x="5884863" y="5599113"/>
          <p14:tracePt t="51512" x="5875338" y="5599113"/>
          <p14:tracePt t="51581" x="5867400" y="5589588"/>
          <p14:tracePt t="51625" x="5857875" y="5589588"/>
          <p14:tracePt t="51701" x="5848350" y="5589588"/>
          <p14:tracePt t="51720" x="5840413" y="5589588"/>
          <p14:tracePt t="51746" x="5830888" y="5589588"/>
          <p14:tracePt t="51777" x="5822950" y="5589588"/>
          <p14:tracePt t="51796" x="5803900" y="5589588"/>
          <p14:tracePt t="51832" x="5795963" y="5589588"/>
          <p14:tracePt t="51843" x="5768975" y="5589588"/>
          <p14:tracePt t="51875" x="5751513" y="5589588"/>
          <p14:tracePt t="51887" x="5724525" y="5589588"/>
          <p14:tracePt t="51907" x="5705475" y="5589588"/>
          <p14:tracePt t="51919" x="5670550" y="5589588"/>
          <p14:tracePt t="51938" x="5653088" y="5589588"/>
          <p14:tracePt t="51951" x="5616575" y="5589588"/>
          <p14:tracePt t="51970" x="5599113" y="5589588"/>
          <p14:tracePt t="51981" x="5581650" y="5589588"/>
          <p14:tracePt t="52001" x="5537200" y="5599113"/>
          <p14:tracePt t="52021" x="5510213" y="5599113"/>
          <p14:tracePt t="52055" x="5491163" y="5599113"/>
          <p14:tracePt t="52062" x="5473700" y="5599113"/>
          <p14:tracePt t="52082" x="5456238" y="5599113"/>
          <p14:tracePt t="52094" x="5438775" y="5599113"/>
          <p14:tracePt t="52114" x="5429250" y="5599113"/>
          <p14:tracePt t="52126" x="5394325" y="5599113"/>
          <p14:tracePt t="52145" x="5348288" y="5599113"/>
          <p14:tracePt t="52172" x="5313363" y="5608638"/>
          <p14:tracePt t="52192" x="5303838" y="5608638"/>
          <p14:tracePt t="52203" x="5276850" y="5616575"/>
          <p14:tracePt t="52224" x="5251450" y="5616575"/>
          <p14:tracePt t="52235" x="5224463" y="5626100"/>
          <p14:tracePt t="52254" x="5214938" y="5634038"/>
          <p14:tracePt t="52266" x="5187950" y="5634038"/>
          <p14:tracePt t="52286" x="5160963" y="5643563"/>
          <p14:tracePt t="52297" x="5153025" y="5653088"/>
          <p14:tracePt t="52317" x="5143500" y="5653088"/>
          <p14:tracePt t="52329" x="5126038" y="5661025"/>
          <p14:tracePt t="52356" x="5116513" y="5670550"/>
          <p14:tracePt t="52369" x="5099050" y="5670550"/>
          <p14:tracePt t="52380" x="5081588" y="5680075"/>
          <p14:tracePt t="52392" x="5054600" y="5688013"/>
          <p14:tracePt t="52410" x="5045075" y="5697538"/>
          <p14:tracePt t="52422" x="5037138" y="5697538"/>
          <p14:tracePt t="52442" x="5010150" y="5705475"/>
          <p14:tracePt t="52454" x="4983163" y="5732463"/>
          <p14:tracePt t="52472" x="4938713" y="5751513"/>
          <p14:tracePt t="52492" x="4929188" y="5751513"/>
          <p14:tracePt t="52503" x="4894263" y="5768975"/>
          <p14:tracePt t="52522" x="4875213" y="5776913"/>
          <p14:tracePt t="52536" x="4840288" y="5786438"/>
          <p14:tracePt t="52553" x="4822825" y="5795963"/>
          <p14:tracePt t="52569" x="4776788" y="5803900"/>
          <p14:tracePt t="52586" x="4759325" y="5813425"/>
          <p14:tracePt t="52603" x="4724400" y="5822950"/>
          <p14:tracePt t="52620" x="4714875" y="5830888"/>
          <p14:tracePt t="52636" x="4705350" y="5840413"/>
          <p14:tracePt t="52653" x="4697413" y="5840413"/>
          <p14:tracePt t="52670" x="4679950" y="5848350"/>
          <p14:tracePt t="52695" x="4670425" y="5857875"/>
          <p14:tracePt t="52707" x="4660900" y="5857875"/>
          <p14:tracePt t="52772" x="4660900" y="5875338"/>
          <p14:tracePt t="52820" x="4660900" y="5902325"/>
          <p14:tracePt t="52847" x="4679950" y="5929313"/>
          <p14:tracePt t="52866" x="4687888" y="5946775"/>
          <p14:tracePt t="52878" x="4741863" y="5983288"/>
          <p14:tracePt t="52898" x="4768850" y="6010275"/>
          <p14:tracePt t="52910" x="4902200" y="6072188"/>
          <p14:tracePt t="52929" x="4946650" y="6089650"/>
          <p14:tracePt t="52941" x="5108575" y="6153150"/>
          <p14:tracePt t="52962" x="5187950" y="6170613"/>
          <p14:tracePt t="52974" x="5340350" y="6205538"/>
          <p14:tracePt t="52992" x="5411788" y="6224588"/>
          <p14:tracePt t="53004" x="5581650" y="6242050"/>
          <p14:tracePt t="53025" x="5670550" y="6259513"/>
          <p14:tracePt t="53040" x="5929313" y="6303963"/>
          <p14:tracePt t="53056" x="6045200" y="6313488"/>
          <p14:tracePt t="53074" x="6303963" y="6340475"/>
          <p14:tracePt t="53089" x="6375400" y="6340475"/>
          <p14:tracePt t="53105" x="6599238" y="6340475"/>
          <p14:tracePt t="53122" x="6697663" y="6340475"/>
          <p14:tracePt t="53147" x="6956425" y="6323013"/>
          <p14:tracePt t="53166" x="7062788" y="6313488"/>
          <p14:tracePt t="53177" x="7242175" y="6296025"/>
          <p14:tracePt t="53197" x="7277100" y="6286500"/>
          <p14:tracePt t="53208" x="7367588" y="6259513"/>
          <p14:tracePt t="53228" x="7429500" y="6224588"/>
          <p14:tracePt t="53246" x="7510463" y="6188075"/>
          <p14:tracePt t="53273" x="7554913" y="6161088"/>
          <p14:tracePt t="53293" x="7572375" y="6153150"/>
          <p14:tracePt t="53304" x="7634288" y="6116638"/>
          <p14:tracePt t="53324" x="7653338" y="6099175"/>
          <p14:tracePt t="53337" x="7697788" y="6081713"/>
          <p14:tracePt t="53355" x="7697788" y="6072188"/>
          <p14:tracePt t="53383" x="7688263" y="6072188"/>
          <p14:tracePt t="53671" x="7680325" y="6072188"/>
          <p14:tracePt t="54033" x="7670800" y="6072188"/>
          <p14:tracePt t="54406" x="7616825" y="6072188"/>
          <p14:tracePt t="54424" x="7554913" y="6062663"/>
          <p14:tracePt t="54436" x="7358063" y="6010275"/>
          <p14:tracePt t="54456" x="7269163" y="5991225"/>
          <p14:tracePt t="54468" x="7089775" y="5946775"/>
          <p14:tracePt t="54487" x="7027863" y="5919788"/>
          <p14:tracePt t="54498" x="6848475" y="5894388"/>
          <p14:tracePt t="54518" x="6724650" y="5867400"/>
          <p14:tracePt t="54529" x="6394450" y="5830888"/>
          <p14:tracePt t="54549" x="6269038" y="5813425"/>
          <p14:tracePt t="54565" x="6010275" y="5786438"/>
          <p14:tracePt t="54580" x="5956300" y="5786438"/>
          <p14:tracePt t="54595" x="5848350" y="5776913"/>
          <p14:tracePt t="54611" x="5795963" y="5776913"/>
          <p14:tracePt t="54627" x="5688013" y="5768975"/>
          <p14:tracePt t="54644" x="5661025" y="5768975"/>
          <p14:tracePt t="54660" x="5562600" y="5768975"/>
          <p14:tracePt t="54677" x="5537200" y="5768975"/>
          <p14:tracePt t="54693" x="5473700" y="5768975"/>
          <p14:tracePt t="54710" x="5446713" y="5768975"/>
          <p14:tracePt t="54733" x="5367338" y="5768975"/>
          <p14:tracePt t="54752" x="5330825" y="5768975"/>
          <p14:tracePt t="54765" x="5303838" y="5768975"/>
          <p14:tracePt t="54784" x="5286375" y="5768975"/>
          <p14:tracePt t="54796" x="5259388" y="5768975"/>
          <p14:tracePt t="54893" x="5241925" y="5768975"/>
          <p14:tracePt t="54912" x="5232400" y="5768975"/>
          <p14:tracePt t="54925" x="5214938" y="5768975"/>
          <p14:tracePt t="55049" x="5205413" y="5768975"/>
          <p14:tracePt t="55079" x="5187950" y="5768975"/>
          <p14:tracePt t="55099" x="5180013" y="5768975"/>
          <p14:tracePt t="55111" x="5126038" y="5768975"/>
          <p14:tracePt t="55130" x="5081588" y="5768975"/>
          <p14:tracePt t="55141" x="4991100" y="5768975"/>
          <p14:tracePt t="55160" x="4965700" y="5768975"/>
          <p14:tracePt t="55179" x="4956175" y="5768975"/>
          <p14:tracePt t="55191" x="4911725" y="5768975"/>
          <p14:tracePt t="55209" x="4894263" y="5768975"/>
          <p14:tracePt t="55223" x="4724400" y="5768975"/>
          <p14:tracePt t="55240" x="4589463" y="5751513"/>
          <p14:tracePt t="55253" x="4125913" y="5661025"/>
          <p14:tracePt t="55271" x="3705225" y="5572125"/>
          <p14:tracePt t="55291" x="3643313" y="5562600"/>
          <p14:tracePt t="55302" x="3544888" y="5545138"/>
          <p14:tracePt t="55323" x="3517900" y="5537200"/>
          <p14:tracePt t="55333" x="3419475" y="5537200"/>
          <p14:tracePt t="55352" x="3402013" y="5537200"/>
          <p14:tracePt t="55365" x="3276600" y="5537200"/>
          <p14:tracePt t="55384" x="3197225" y="5537200"/>
          <p14:tracePt t="55396" x="3009900" y="5537200"/>
          <p14:tracePt t="55415" x="2955925" y="5537200"/>
          <p14:tracePt t="55429" x="2840038" y="5545138"/>
          <p14:tracePt t="55446" x="2813050" y="5545138"/>
          <p14:tracePt t="55462" x="2732088" y="5545138"/>
          <p14:tracePt t="55479" x="2670175" y="5545138"/>
          <p14:tracePt t="55496" x="2536825" y="5545138"/>
          <p14:tracePt t="55513" x="2509838" y="5545138"/>
          <p14:tracePt t="55534" x="2446338" y="5545138"/>
          <p14:tracePt t="55555" x="2428875" y="5554663"/>
          <p14:tracePt t="55568" x="2393950" y="5562600"/>
          <p14:tracePt t="55587" x="2366963" y="5572125"/>
          <p14:tracePt t="55599" x="2303463" y="5581650"/>
          <p14:tracePt t="55618" x="2286000" y="5589588"/>
          <p14:tracePt t="55630" x="2251075" y="5589588"/>
          <p14:tracePt t="55649" x="2224088" y="5608638"/>
          <p14:tracePt t="55683" x="2214563" y="5616575"/>
          <p14:tracePt t="55729" x="2214563" y="5626100"/>
          <p14:tracePt t="55788" x="2205038" y="5626100"/>
          <p14:tracePt t="55836" x="2205038" y="5634038"/>
          <p14:tracePt t="55884" x="2205038" y="5643563"/>
          <p14:tracePt t="55960" x="2187575" y="5653088"/>
          <p14:tracePt t="55978" x="2187575" y="5661025"/>
          <p14:tracePt t="56024" x="2187575" y="5670550"/>
          <p14:tracePt t="56046" x="2179638" y="5697538"/>
          <p14:tracePt t="56071" x="2170113" y="5715000"/>
          <p14:tracePt t="56089" x="2170113" y="5732463"/>
          <p14:tracePt t="56121" x="2170113" y="5741988"/>
          <p14:tracePt t="56153" x="2160588" y="5751513"/>
          <p14:tracePt t="56211" x="2160588" y="5759450"/>
          <p14:tracePt t="56245" x="2160588" y="5768975"/>
          <p14:tracePt t="56340" x="2160588" y="5759450"/>
          <p14:tracePt t="57035" x="2160588" y="5751513"/>
          <p14:tracePt t="57313" x="2152650" y="5751513"/>
          <p14:tracePt t="58194" x="2152650" y="5759450"/>
          <p14:tracePt t="58213" x="2143125" y="5759450"/>
          <p14:tracePt t="58260" x="2143125" y="5768975"/>
          <p14:tracePt t="58335" x="2160588" y="5768975"/>
          <p14:tracePt t="58496" x="2170113" y="5768975"/>
          <p14:tracePt t="58509" x="2197100" y="5776913"/>
          <p14:tracePt t="58529" x="2205038" y="5776913"/>
          <p14:tracePt t="58540" x="2224088" y="5776913"/>
          <p14:tracePt t="58560" x="2232025" y="5776913"/>
          <p14:tracePt t="58575" x="2251075" y="5786438"/>
          <p14:tracePt t="58591" x="2268538" y="5786438"/>
          <p14:tracePt t="58602" x="2276475" y="5786438"/>
          <p14:tracePt t="58622" x="2286000" y="5786438"/>
          <p14:tracePt t="58633" x="2295525" y="5786438"/>
          <p14:tracePt t="58711" x="2303463" y="5786438"/>
          <p14:tracePt t="58950" x="2322513" y="5786438"/>
          <p14:tracePt t="58996" x="2330450" y="5786438"/>
          <p14:tracePt t="59059" x="2339975" y="5786438"/>
          <p14:tracePt t="59123" x="2347913" y="5786438"/>
          <p14:tracePt t="59172" x="2357438" y="5786438"/>
          <p14:tracePt t="59217" x="2366963" y="5786438"/>
          <p14:tracePt t="59265" x="2374900" y="5786438"/>
          <p14:tracePt t="59315" x="2384425" y="5786438"/>
          <p14:tracePt t="59360" x="2393950" y="5786438"/>
          <p14:tracePt t="59456" x="2401888" y="5786438"/>
          <p14:tracePt t="59515" x="2411413" y="5786438"/>
          <p14:tracePt t="59549" x="2428875" y="5786438"/>
          <p14:tracePt t="59581" x="2446338" y="5795963"/>
          <p14:tracePt t="59625" x="2455863" y="5795963"/>
          <p14:tracePt t="59740" x="2455863" y="5786438"/>
          <p14:tracePt t="59939" x="2455863" y="5776913"/>
          <p14:tracePt t="60036" x="2455863" y="5768975"/>
          <p14:tracePt t="60413" x="2455863" y="5759450"/>
          <p14:tracePt t="60571" x="2465388" y="5759450"/>
          <p14:tracePt t="61168" x="2473325" y="5759450"/>
          <p14:tracePt t="61181" x="2482850" y="5759450"/>
          <p14:tracePt t="61199" x="2490788" y="5759450"/>
          <p14:tracePt t="61211" x="2517775" y="5768975"/>
          <p14:tracePt t="61231" x="2536825" y="5768975"/>
          <p14:tracePt t="61243" x="2581275" y="5786438"/>
          <p14:tracePt t="61260" x="2598738" y="5786438"/>
          <p14:tracePt t="61273" x="2616200" y="5786438"/>
          <p14:tracePt t="61293" x="2633663" y="5786438"/>
          <p14:tracePt t="61304" x="2652713" y="5786438"/>
          <p14:tracePt t="61323" x="2660650" y="5795963"/>
          <p14:tracePt t="61336" x="2670175" y="5795963"/>
          <p14:tracePt t="61354" x="2679700" y="5795963"/>
          <p14:tracePt t="61388" x="2687638" y="5795963"/>
          <p14:tracePt t="61435" x="2697163" y="5795963"/>
          <p14:tracePt t="61544" x="2705100" y="5803900"/>
          <p14:tracePt t="61620" x="2714625" y="5803900"/>
          <p14:tracePt t="61668" x="2724150" y="5803900"/>
          <p14:tracePt t="61715" x="2741613" y="5803900"/>
          <p14:tracePt t="61747" x="2776538" y="5813425"/>
          <p14:tracePt t="61767" x="2795588" y="5822950"/>
          <p14:tracePt t="61798" x="2803525" y="5822950"/>
          <p14:tracePt t="61906" x="2822575" y="5822950"/>
          <p14:tracePt t="62092" x="2867025" y="5830888"/>
          <p14:tracePt t="62113" x="2884488" y="5830888"/>
          <p14:tracePt t="62124" x="2928938" y="5830888"/>
          <p14:tracePt t="62142" x="2955925" y="5830888"/>
          <p14:tracePt t="62155" x="3017838" y="5830888"/>
          <p14:tracePt t="62173" x="3044825" y="5840413"/>
          <p14:tracePt t="62184" x="3152775" y="5840413"/>
          <p14:tracePt t="62204" x="3214688" y="5848350"/>
          <p14:tracePt t="62216" x="3303588" y="5857875"/>
          <p14:tracePt t="62237" x="3330575" y="5857875"/>
          <p14:tracePt t="62249" x="3384550" y="5867400"/>
          <p14:tracePt t="62268" x="3419475" y="5867400"/>
          <p14:tracePt t="62283" x="3473450" y="5875338"/>
          <p14:tracePt t="62299" x="3490913" y="5875338"/>
          <p14:tracePt t="62316" x="3544888" y="5875338"/>
          <p14:tracePt t="62333" x="3571875" y="5875338"/>
          <p14:tracePt t="62350" x="3598863" y="5875338"/>
          <p14:tracePt t="62367" x="3608388" y="5875338"/>
          <p14:tracePt t="62383" x="3660775" y="5875338"/>
          <p14:tracePt t="62400" x="3687763" y="5875338"/>
          <p14:tracePt t="62416" x="3751263" y="5875338"/>
          <p14:tracePt t="62433" x="3803650" y="5875338"/>
          <p14:tracePt t="62450" x="3840163" y="5875338"/>
          <p14:tracePt t="62466" x="3884613" y="5875338"/>
          <p14:tracePt t="62484" x="3902075" y="5875338"/>
          <p14:tracePt t="62500" x="3965575" y="5875338"/>
          <p14:tracePt t="62517" x="4027488" y="5875338"/>
          <p14:tracePt t="62535" x="4044950" y="5875338"/>
          <p14:tracePt t="62550" x="4098925" y="5875338"/>
          <p14:tracePt t="62567" x="4125913" y="5875338"/>
          <p14:tracePt t="62584" x="4170363" y="5884863"/>
          <p14:tracePt t="62600" x="4224338" y="5884863"/>
          <p14:tracePt t="62617" x="4241800" y="5884863"/>
          <p14:tracePt t="62634" x="4251325" y="5884863"/>
          <p14:tracePt t="62652" x="4286250" y="5884863"/>
          <p14:tracePt t="62668" x="4303713" y="5884863"/>
          <p14:tracePt t="62684" x="4313238" y="5884863"/>
          <p14:tracePt t="62701" x="4330700" y="5884863"/>
          <p14:tracePt t="62717" x="4348163" y="5884863"/>
          <p14:tracePt t="62734" x="4367213" y="5884863"/>
          <p14:tracePt t="62751" x="4384675" y="5884863"/>
          <p14:tracePt t="62768" x="4419600" y="5884863"/>
          <p14:tracePt t="62784" x="4446588" y="5884863"/>
          <p14:tracePt t="62801" x="4456113" y="5884863"/>
          <p14:tracePt t="62834" x="4473575" y="5884863"/>
          <p14:tracePt t="62845" x="4500563" y="5884863"/>
          <p14:tracePt t="62865" x="4537075" y="5884863"/>
          <p14:tracePt t="62896" x="4545013" y="5884863"/>
          <p14:tracePt t="62922" x="4562475" y="5884863"/>
          <p14:tracePt t="62942" x="4581525" y="5884863"/>
          <p14:tracePt t="62960" x="4608513" y="5875338"/>
          <p14:tracePt t="62993" x="4625975" y="5875338"/>
          <p14:tracePt t="63005" x="4652963" y="5875338"/>
          <p14:tracePt t="63016" x="4679950" y="5875338"/>
          <p14:tracePt t="63036" x="4697413" y="5875338"/>
          <p14:tracePt t="63055" x="4714875" y="5875338"/>
          <p14:tracePt t="63084" x="4724400" y="5875338"/>
          <p14:tracePt t="63102" x="4732338" y="5875338"/>
          <p14:tracePt t="63114" x="4751388" y="5875338"/>
          <p14:tracePt t="63135" x="4759325" y="5875338"/>
          <p14:tracePt t="63146" x="4786313" y="5875338"/>
          <p14:tracePt t="63158" x="4822825" y="5875338"/>
          <p14:tracePt t="63178" x="4830763" y="5875338"/>
          <p14:tracePt t="63190" x="4867275" y="5875338"/>
          <p14:tracePt t="63209" x="4902200" y="5875338"/>
          <p14:tracePt t="63228" x="4919663" y="5875338"/>
          <p14:tracePt t="63241" x="4929188" y="5875338"/>
          <p14:tracePt t="63253" x="4965700" y="5875338"/>
          <p14:tracePt t="63271" x="4983163" y="5875338"/>
          <p14:tracePt t="63286" x="5000625" y="5875338"/>
          <p14:tracePt t="63303" x="5037138" y="5875338"/>
          <p14:tracePt t="63323" x="5054600" y="5875338"/>
          <p14:tracePt t="63336" x="5089525" y="5875338"/>
          <p14:tracePt t="63353" x="5099050" y="5875338"/>
          <p14:tracePt t="63369" x="5143500" y="5875338"/>
          <p14:tracePt t="63386" x="5160963" y="5875338"/>
          <p14:tracePt t="63403" x="5205413" y="5875338"/>
          <p14:tracePt t="63419" x="5214938" y="5875338"/>
          <p14:tracePt t="63442" x="5232400" y="5875338"/>
          <p14:tracePt t="63459" x="5259388" y="5875338"/>
          <p14:tracePt t="63478" x="5286375" y="5875338"/>
          <p14:tracePt t="63491" x="5295900" y="5875338"/>
          <p14:tracePt t="63510" x="5303838" y="5875338"/>
          <p14:tracePt t="63521" x="5330825" y="5875338"/>
          <p14:tracePt t="63540" x="5348288" y="5875338"/>
          <p14:tracePt t="63554" x="5367338" y="5875338"/>
          <p14:tracePt t="63570" x="5375275" y="5875338"/>
          <p14:tracePt t="63601" x="5384800" y="5875338"/>
          <p14:tracePt t="63619" x="5375275" y="5867400"/>
          <p14:tracePt t="63866" x="5313363" y="5830888"/>
          <p14:tracePt t="63887" x="5295900" y="5822950"/>
          <p14:tracePt t="63898" x="5241925" y="5776913"/>
          <p14:tracePt t="63917" x="5232400" y="5768975"/>
          <p14:tracePt t="63929" x="5187950" y="5732463"/>
          <p14:tracePt t="63949" x="5133975" y="5697538"/>
          <p14:tracePt t="63975" x="5081588" y="5661025"/>
          <p14:tracePt t="63995" x="5000625" y="5608638"/>
          <p14:tracePt t="64013" x="4956175" y="5581650"/>
          <p14:tracePt t="64026" x="4902200" y="5554663"/>
          <p14:tracePt t="64045" x="4875213" y="5545138"/>
          <p14:tracePt t="64057" x="4813300" y="5527675"/>
          <p14:tracePt t="64076" x="4786313" y="5518150"/>
          <p14:tracePt t="64088" x="4660900" y="5510213"/>
          <p14:tracePt t="64107" x="4598988" y="5510213"/>
          <p14:tracePt t="64119" x="4394200" y="5518150"/>
          <p14:tracePt t="64141" x="4340225" y="5518150"/>
          <p14:tracePt t="64151" x="4232275" y="5537200"/>
          <p14:tracePt t="64171" x="4179888" y="5545138"/>
          <p14:tracePt t="64183" x="4062413" y="5562600"/>
          <p14:tracePt t="64202" x="4010025" y="5572125"/>
          <p14:tracePt t="64212" x="3911600" y="5589588"/>
          <p14:tracePt t="64241" x="3830638" y="5608638"/>
          <p14:tracePt t="64252" x="3795713" y="5616575"/>
          <p14:tracePt t="64263" x="3714750" y="5626100"/>
          <p14:tracePt t="64276" x="3562350" y="5661025"/>
          <p14:tracePt t="64296" x="3500438" y="5670550"/>
          <p14:tracePt t="64308" x="3375025" y="5705475"/>
          <p14:tracePt t="64326" x="3313113" y="5715000"/>
          <p14:tracePt t="64339" x="3205163" y="5724525"/>
          <p14:tracePt t="64356" x="3062288" y="5741988"/>
          <p14:tracePt t="64375" x="3036888" y="5741988"/>
          <p14:tracePt t="64389" x="2955925" y="5759450"/>
          <p14:tracePt t="64407" x="2911475" y="5759450"/>
          <p14:tracePt t="64422" x="2795588" y="5776913"/>
          <p14:tracePt t="64439" x="2759075" y="5786438"/>
          <p14:tracePt t="64456" x="2670175" y="5803900"/>
          <p14:tracePt t="64473" x="2633663" y="5803900"/>
          <p14:tracePt t="64489" x="2544763" y="5830888"/>
          <p14:tracePt t="64506" x="2517775" y="5830888"/>
          <p14:tracePt t="64523" x="2446338" y="5840413"/>
          <p14:tracePt t="64540" x="2411413" y="5840413"/>
          <p14:tracePt t="64556" x="2366963" y="5840413"/>
          <p14:tracePt t="64573" x="2339975" y="5848350"/>
          <p14:tracePt t="64590" x="2322513" y="5848350"/>
          <p14:tracePt t="64606" x="2295525" y="5848350"/>
          <p14:tracePt t="64625" x="2303463" y="5848350"/>
          <p14:tracePt t="64892" x="2312988" y="5840413"/>
          <p14:tracePt t="64903" x="2384425" y="5795963"/>
          <p14:tracePt t="64924" x="2438400" y="5759450"/>
          <p14:tracePt t="64936" x="2589213" y="5661025"/>
          <p14:tracePt t="64954" x="2652713" y="5616575"/>
          <p14:tracePt t="64967" x="2795588" y="5483225"/>
          <p14:tracePt t="64985" x="2847975" y="5429250"/>
          <p14:tracePt t="64997" x="2938463" y="5348288"/>
          <p14:tracePt t="65024" x="3044825" y="5259388"/>
          <p14:tracePt t="65037" x="3133725" y="5187950"/>
          <p14:tracePt t="65048" x="3259138" y="5108575"/>
          <p14:tracePt t="65061" x="3465513" y="4956175"/>
          <p14:tracePt t="65080" x="3517900" y="4919663"/>
          <p14:tracePt t="65092" x="3643313" y="4803775"/>
          <p14:tracePt t="65111" x="3697288" y="4759325"/>
          <p14:tracePt t="65125" x="3848100" y="4625975"/>
          <p14:tracePt t="65143" x="3902075" y="4572000"/>
          <p14:tracePt t="65158" x="3973513" y="4500563"/>
          <p14:tracePt t="65176" x="4000500" y="4465638"/>
          <p14:tracePt t="65191" x="4071938" y="4394200"/>
          <p14:tracePt t="65209" x="4089400" y="4367213"/>
          <p14:tracePt t="65225" x="4133850" y="4295775"/>
          <p14:tracePt t="65242" x="4143375" y="4276725"/>
          <p14:tracePt t="65258" x="4187825" y="4205288"/>
          <p14:tracePt t="65275" x="4197350" y="4187825"/>
          <p14:tracePt t="65292" x="4224338" y="4143375"/>
          <p14:tracePt t="65308" x="4241800" y="4108450"/>
          <p14:tracePt t="65325" x="4295775" y="4000500"/>
          <p14:tracePt t="65342" x="4313238" y="3929063"/>
          <p14:tracePt t="65359" x="4340225" y="3776663"/>
          <p14:tracePt t="65376" x="4348163" y="3724275"/>
          <p14:tracePt t="65392" x="4357688" y="3643313"/>
          <p14:tracePt t="65409" x="4357688" y="3616325"/>
          <p14:tracePt t="65427" x="4357688" y="3581400"/>
          <p14:tracePt t="65442" x="4348163" y="3500438"/>
          <p14:tracePt t="65459" x="4348163" y="3473450"/>
          <p14:tracePt t="65476" x="4348163" y="3465513"/>
          <p14:tracePt t="65492" x="4340225" y="3465513"/>
          <p14:tracePt t="65517" x="4303713" y="3438525"/>
          <p14:tracePt t="65536" x="4286250" y="3419475"/>
          <p14:tracePt t="65548" x="4205288" y="3330575"/>
          <p14:tracePt t="65567" x="4089400" y="3170238"/>
          <p14:tracePt t="65585" x="4062413" y="3116263"/>
          <p14:tracePt t="65597" x="3973513" y="2965450"/>
          <p14:tracePt t="65617" x="3956050" y="2928938"/>
          <p14:tracePt t="65628" x="3938588" y="2919413"/>
          <p14:tracePt t="65647" x="3919538" y="2894013"/>
          <p14:tracePt t="65674" x="3911600" y="2894013"/>
          <p14:tracePt t="65704" x="3884613" y="2874963"/>
          <p14:tracePt t="65723" x="3875088" y="2867025"/>
          <p14:tracePt t="65742" x="3857625" y="2867025"/>
          <p14:tracePt t="65820" x="3848100" y="2867025"/>
          <p14:tracePt t="65832" x="3830638" y="2867025"/>
          <p14:tracePt t="65850" x="3813175" y="2867025"/>
          <p14:tracePt t="65863" x="3803650" y="2867025"/>
          <p14:tracePt t="65948" x="3786188" y="2894013"/>
          <p14:tracePt t="65979" x="3776663" y="2911475"/>
          <p14:tracePt t="65992" x="3776663" y="2928938"/>
          <p14:tracePt t="66011" x="3776663" y="2938463"/>
          <p14:tracePt t="66023" x="3759200" y="2973388"/>
          <p14:tracePt t="66059" x="3759200" y="2982913"/>
          <p14:tracePt t="66083" x="3759200" y="2990850"/>
          <p14:tracePt t="66116" x="3759200" y="3000375"/>
          <p14:tracePt t="66147" x="3759200" y="3009900"/>
          <p14:tracePt t="66245" x="3768725" y="3009900"/>
          <p14:tracePt t="66651" x="3776663" y="3009900"/>
          <p14:tracePt t="66684" x="3786188" y="3009900"/>
          <p14:tracePt t="66717" x="3795713" y="3009900"/>
          <p14:tracePt t="68337" x="3795713" y="3000375"/>
          <p14:tracePt t="68538" x="3795713" y="2982913"/>
          <p14:tracePt t="68837" x="3795713" y="2965450"/>
          <p14:tracePt t="68849" x="3795713" y="2955925"/>
          <p14:tracePt t="68869" x="3795713" y="2938463"/>
          <p14:tracePt t="68903" x="3795713" y="2928938"/>
          <p14:tracePt t="69559" x="3786188" y="2928938"/>
          <p14:tracePt t="69954" x="3786188" y="2938463"/>
          <p14:tracePt t="69973" x="3786188" y="2946400"/>
          <p14:tracePt t="69984" x="3786188" y="2982913"/>
          <p14:tracePt t="70004" x="3786188" y="3009900"/>
          <p14:tracePt t="70016" x="3786188" y="3054350"/>
          <p14:tracePt t="70035" x="3786188" y="3071813"/>
          <p14:tracePt t="70047" x="3776663" y="3081338"/>
          <p14:tracePt t="70066" x="3776663" y="3098800"/>
          <p14:tracePt t="70093" x="3768725" y="3108325"/>
          <p14:tracePt t="70112" x="3768725" y="3116263"/>
          <p14:tracePt t="70124" x="3759200" y="3133725"/>
          <p14:tracePt t="70144" x="3759200" y="3160713"/>
          <p14:tracePt t="70155" x="3759200" y="3197225"/>
          <p14:tracePt t="70175" x="3759200" y="3232150"/>
          <p14:tracePt t="70187" x="3759200" y="3276600"/>
          <p14:tracePt t="70207" x="3759200" y="3303588"/>
          <p14:tracePt t="70219" x="3759200" y="3357563"/>
          <p14:tracePt t="70237" x="3768725" y="3384550"/>
          <p14:tracePt t="70251" x="3776663" y="3446463"/>
          <p14:tracePt t="70268" x="3786188" y="3465513"/>
          <p14:tracePt t="70281" x="3786188" y="3482975"/>
          <p14:tracePt t="70300" x="3786188" y="3500438"/>
          <p14:tracePt t="70311" x="3786188" y="3527425"/>
          <p14:tracePt t="70331" x="3786188" y="3536950"/>
          <p14:tracePt t="70343" x="3786188" y="3544888"/>
          <p14:tracePt t="70376" x="3795713" y="3536950"/>
          <p14:tracePt t="70491" x="3803650" y="3509963"/>
          <p14:tracePt t="70504" x="3822700" y="3482975"/>
          <p14:tracePt t="70515" x="3848100" y="3429000"/>
          <p14:tracePt t="70545" x="3857625" y="3411538"/>
          <p14:tracePt t="70556" x="3867150" y="3384550"/>
          <p14:tracePt t="70567" x="3894138" y="3322638"/>
          <p14:tracePt t="70600" x="3902075" y="3295650"/>
          <p14:tracePt t="70612" x="3919538" y="3259138"/>
          <p14:tracePt t="70642" x="3938588" y="3205163"/>
          <p14:tracePt t="70658" x="3956050" y="3108325"/>
          <p14:tracePt t="70676" x="3956050" y="3098800"/>
          <p14:tracePt t="70694" x="3956050" y="3089275"/>
          <p14:tracePt t="70774" x="3965575" y="3081338"/>
          <p14:tracePt t="70798" x="3965575" y="3071813"/>
          <p14:tracePt t="70836" x="3965575" y="3054350"/>
          <p14:tracePt t="70878" x="3973513" y="3044825"/>
          <p14:tracePt t="70897" x="3973513" y="3036888"/>
          <p14:tracePt t="70908" x="3983038" y="3036888"/>
          <p14:tracePt t="70958" x="3983038" y="3044825"/>
          <p14:tracePt t="71308" x="3983038" y="3098800"/>
          <p14:tracePt t="71335" x="4000500" y="3205163"/>
          <p14:tracePt t="71354" x="4000500" y="3232150"/>
          <p14:tracePt t="71367" x="4000500" y="3313113"/>
          <p14:tracePt t="71394" x="3990975" y="3394075"/>
          <p14:tracePt t="71426" x="3990975" y="3419475"/>
          <p14:tracePt t="71430" x="3965575" y="3536950"/>
          <p14:tracePt t="71461" x="3929063" y="3697288"/>
          <p14:tracePt t="71495" x="3902075" y="3857625"/>
          <p14:tracePt t="71512" x="3894138" y="3911600"/>
          <p14:tracePt t="71528" x="3875088" y="4071938"/>
          <p14:tracePt t="71561" x="3848100" y="4197350"/>
          <p14:tracePt t="71573" x="3840163" y="4241800"/>
          <p14:tracePt t="71594" x="3822700" y="4384675"/>
          <p14:tracePt t="71625" x="3822700" y="4465638"/>
          <p14:tracePt t="71635" x="3813175" y="4500563"/>
          <p14:tracePt t="71661" x="3776663" y="4679950"/>
          <p14:tracePt t="71678" x="3776663" y="4759325"/>
          <p14:tracePt t="71697" x="3768725" y="4857750"/>
          <p14:tracePt t="71716" x="3759200" y="4911725"/>
          <p14:tracePt t="71728" x="3751263" y="5018088"/>
          <p14:tracePt t="71760" x="3741738" y="5116513"/>
          <p14:tracePt t="71779" x="3741738" y="5143500"/>
          <p14:tracePt t="71795" x="3741738" y="5205413"/>
          <p14:tracePt t="71827" x="3741738" y="5276850"/>
          <p14:tracePt t="71842" x="3741738" y="5295900"/>
          <p14:tracePt t="71862" x="3741738" y="5330825"/>
          <p14:tracePt t="71894" x="3751263" y="5348288"/>
          <p14:tracePt t="71902" x="3759200" y="5375275"/>
          <p14:tracePt t="71929" x="3768725" y="5438775"/>
          <p14:tracePt t="71961" x="3776663" y="5465763"/>
          <p14:tracePt t="71964" x="3776663" y="5473700"/>
          <p14:tracePt t="71996" x="3786188" y="5483225"/>
          <p14:tracePt t="72028" x="3786188" y="5500688"/>
          <p14:tracePt t="72030" x="3795713" y="5518150"/>
          <p14:tracePt t="72062" x="3795713" y="5537200"/>
          <p14:tracePt t="72072" x="3803650" y="5554663"/>
          <p14:tracePt t="72096" x="3803650" y="5572125"/>
          <p14:tracePt t="72128" x="3813175" y="5589588"/>
          <p14:tracePt t="72131" x="3822700" y="5589588"/>
          <p14:tracePt t="72162" x="3822700" y="5599113"/>
          <p14:tracePt t="72171" x="3830638" y="5608638"/>
          <p14:tracePt t="72197" x="3848100" y="5626100"/>
          <p14:tracePt t="72229" x="3848100" y="5643563"/>
          <p14:tracePt t="72235" x="3857625" y="5643563"/>
          <p14:tracePt t="72267" x="3867150" y="5643563"/>
          <p14:tracePt t="72297" x="3867150" y="5653088"/>
          <p14:tracePt t="72329" x="3902075" y="5670550"/>
          <p14:tracePt t="72361" x="3919538" y="5680075"/>
          <p14:tracePt t="72372" x="3973513" y="5697538"/>
          <p14:tracePt t="72405" x="4027488" y="5705475"/>
          <p14:tracePt t="72430" x="4108450" y="5724525"/>
          <p14:tracePt t="72462" x="4187825" y="5741988"/>
          <p14:tracePt t="72494" x="4251325" y="5741988"/>
          <p14:tracePt t="72503" x="4330700" y="5741988"/>
          <p14:tracePt t="72534" x="4367213" y="5741988"/>
          <p14:tracePt t="72564" x="4438650" y="5741988"/>
          <p14:tracePt t="72596" x="4518025" y="5741988"/>
          <p14:tracePt t="72628" x="4537075" y="5741988"/>
          <p14:tracePt t="72638" x="4625975" y="5741988"/>
          <p14:tracePt t="72670" x="4670425" y="5741988"/>
          <p14:tracePt t="72698" x="4724400" y="5741988"/>
          <p14:tracePt t="72730" x="4813300" y="5741988"/>
          <p14:tracePt t="72761" x="4875213" y="5741988"/>
          <p14:tracePt t="72768" x="4946650" y="5741988"/>
          <p14:tracePt t="72801" x="4973638" y="5741988"/>
          <p14:tracePt t="72831" x="4991100" y="5751513"/>
          <p14:tracePt t="72863" x="5018088" y="5751513"/>
          <p14:tracePt t="72895" x="5027613" y="5759450"/>
          <p14:tracePt t="72916" x="5045075" y="5759450"/>
          <p14:tracePt t="72948" x="5054600" y="5759450"/>
          <p14:tracePt t="72965" x="5062538" y="5759450"/>
          <p14:tracePt t="73034" x="5062538" y="5768975"/>
          <p14:tracePt t="73361" x="5072063" y="5776913"/>
          <p14:tracePt t="73429" x="5072063" y="5786438"/>
          <p14:tracePt t="80587" x="5072063" y="5768975"/>
          <p14:tracePt t="80644" x="5072063" y="5751513"/>
          <p14:tracePt t="80656" x="5062538" y="5697538"/>
          <p14:tracePt t="80675" x="5062538" y="5670550"/>
          <p14:tracePt t="80689" x="5045075" y="5616575"/>
          <p14:tracePt t="80721" x="5037138" y="5562600"/>
          <p14:tracePt t="80736" x="5010150" y="5446713"/>
          <p14:tracePt t="80756" x="4965700" y="5251450"/>
          <p14:tracePt t="80789" x="4965700" y="5224463"/>
          <p14:tracePt t="80815" x="4965700" y="5153025"/>
          <p14:tracePt t="80833" x="4965700" y="5126038"/>
          <p14:tracePt t="80856" x="4983163" y="4929188"/>
          <p14:tracePt t="80888" x="4991100" y="4857750"/>
          <p14:tracePt t="80891" x="5000625" y="4616450"/>
          <p14:tracePt t="80922" x="5027613" y="4214813"/>
          <p14:tracePt t="80955" x="5037138" y="3902075"/>
          <p14:tracePt t="80959" x="5037138" y="3803650"/>
          <p14:tracePt t="80989" x="5037138" y="3259138"/>
          <p14:tracePt t="81024" x="5037138" y="3160713"/>
          <p14:tracePt t="81035" x="5018088" y="2901950"/>
          <p14:tracePt t="81057" x="5000625" y="2768600"/>
          <p14:tracePt t="81090" x="4983163" y="2633663"/>
          <p14:tracePt t="81098" x="4956175" y="2465388"/>
          <p14:tracePt t="81123" x="4919663" y="2259013"/>
          <p14:tracePt t="81156" x="4911725" y="2179638"/>
          <p14:tracePt t="81159" x="4875213" y="2062163"/>
          <p14:tracePt t="81190" x="4840288" y="1928813"/>
          <p14:tracePt t="81224" x="4830763" y="1928813"/>
          <p14:tracePt t="81227" x="4803775" y="1822450"/>
          <p14:tracePt t="81257" x="4768850" y="1731963"/>
          <p14:tracePt t="81290" x="4751388" y="1697038"/>
          <p14:tracePt t="81301" x="4732338" y="1633538"/>
          <p14:tracePt t="81323" x="4714875" y="1589088"/>
          <p14:tracePt t="81356" x="4714875" y="1581150"/>
          <p14:tracePt t="81363" x="4705350" y="1571625"/>
          <p14:tracePt t="81391" x="4679950" y="1517650"/>
          <p14:tracePt t="81423" x="4670425" y="1500188"/>
          <p14:tracePt t="81445" x="4652963" y="1482725"/>
          <p14:tracePt t="81478" x="4643438" y="1473200"/>
          <p14:tracePt t="84587" x="4643438" y="1482725"/>
          <p14:tracePt t="84829" x="4643438" y="1490663"/>
          <p14:tracePt t="84885" x="4643438" y="1509713"/>
          <p14:tracePt t="84939" x="4643438" y="1517650"/>
          <p14:tracePt t="84950" x="4643438" y="1544638"/>
          <p14:tracePt t="84968" x="4643438" y="1581150"/>
          <p14:tracePt t="85001" x="4643438" y="1589088"/>
          <p14:tracePt t="85011" x="4643438" y="1608138"/>
          <p14:tracePt t="85035" x="4643438" y="1616075"/>
          <p14:tracePt t="85089" x="4643438" y="1625600"/>
          <p14:tracePt t="85124" x="4643438" y="1643063"/>
          <p14:tracePt t="85142" x="4643438" y="1660525"/>
          <p14:tracePt t="85167" x="4643438" y="1670050"/>
          <p14:tracePt t="85189" x="4643438" y="1679575"/>
          <p14:tracePt t="85214" x="4643438" y="1704975"/>
          <p14:tracePt t="85235" x="4643438" y="1724025"/>
          <p14:tracePt t="85268" x="4643438" y="1731963"/>
          <p14:tracePt t="85277" x="4643438" y="1751013"/>
          <p14:tracePt t="85302" x="4643438" y="1758950"/>
          <p14:tracePt t="85334" x="4643438" y="1768475"/>
          <p14:tracePt t="85346" x="4643438" y="1776413"/>
          <p14:tracePt t="85369" x="4643438" y="1795463"/>
          <p14:tracePt t="85424" x="4643438" y="1812925"/>
          <p14:tracePt t="85436" x="4643438" y="1822450"/>
          <p14:tracePt t="85529" x="4643438" y="1830388"/>
          <p14:tracePt t="85549" x="4643438" y="1839913"/>
          <p14:tracePt t="85598" x="4633913" y="1839913"/>
          <p14:tracePt t="85626" x="4633913" y="1857375"/>
          <p14:tracePt t="85670" x="4633913" y="1866900"/>
          <p14:tracePt t="85690" x="4633913" y="1874838"/>
          <p14:tracePt t="85720" x="4633913" y="1901825"/>
          <p14:tracePt t="85766" x="4633913" y="1928813"/>
          <p14:tracePt t="85786" x="4633913" y="1938338"/>
          <p14:tracePt t="85804" x="4633913" y="1955800"/>
          <p14:tracePt t="85835" x="4633913" y="1990725"/>
          <p14:tracePt t="85846" x="4633913" y="2000250"/>
          <p14:tracePt t="85870" x="4633913" y="2036763"/>
          <p14:tracePt t="85902" x="4633913" y="2054225"/>
          <p14:tracePt t="85907" x="4633913" y="2081213"/>
          <p14:tracePt t="85937" x="4633913" y="2133600"/>
          <p14:tracePt t="85970" x="4633913" y="2160588"/>
          <p14:tracePt t="85985" x="4633913" y="2179638"/>
          <p14:tracePt t="86005" x="4633913" y="2205038"/>
          <p14:tracePt t="86039" x="4633913" y="2259013"/>
          <p14:tracePt t="86071" x="4643438" y="2303463"/>
          <p14:tracePt t="86104" x="4643438" y="2330450"/>
          <p14:tracePt t="86113" x="4652963" y="2357438"/>
          <p14:tracePt t="86138" x="4660900" y="2419350"/>
          <p14:tracePt t="86169" x="4660900" y="2438400"/>
          <p14:tracePt t="86178" x="4660900" y="2455863"/>
          <p14:tracePt t="86205" x="4660900" y="2473325"/>
          <p14:tracePt t="86236" x="4660900" y="2482850"/>
          <p14:tracePt t="86239" x="4660900" y="2500313"/>
          <p14:tracePt t="86271" x="4660900" y="2509838"/>
          <p14:tracePt t="86289" x="4660900" y="2517775"/>
          <p14:tracePt t="86315" x="4660900" y="2527300"/>
          <p14:tracePt t="86370" x="4660900" y="2536825"/>
          <p14:tracePt t="86396" x="4652963" y="2536825"/>
          <p14:tracePt t="86429" x="4652963" y="2544763"/>
          <p14:tracePt t="86669" x="4633913" y="2544763"/>
          <p14:tracePt t="86808" x="4616450" y="2554288"/>
          <p14:tracePt t="86820" x="4598988" y="2554288"/>
          <p14:tracePt t="86840" x="4589463" y="2554288"/>
          <p14:tracePt t="86872" x="4581525" y="2554288"/>
          <p14:tracePt t="86881" x="4554538" y="2554288"/>
          <p14:tracePt t="86907" x="4500563" y="2562225"/>
          <p14:tracePt t="86938" x="4483100" y="2562225"/>
          <p14:tracePt t="86944" x="4446588" y="2571750"/>
          <p14:tracePt t="86974" x="4375150" y="2581275"/>
          <p14:tracePt t="87005" x="4313238" y="2589213"/>
          <p14:tracePt t="87011" x="4303713" y="2589213"/>
          <p14:tracePt t="87041" x="4251325" y="2589213"/>
          <p14:tracePt t="87073" x="4241800" y="2589213"/>
          <p14:tracePt t="87075" x="4179888" y="2598738"/>
          <p14:tracePt t="87109" x="4160838" y="2598738"/>
          <p14:tracePt t="87117" x="4125913" y="2598738"/>
          <p14:tracePt t="87141" x="4108450" y="2598738"/>
          <p14:tracePt t="87173" x="4054475" y="2598738"/>
          <p14:tracePt t="87186" x="4010025" y="2598738"/>
          <p14:tracePt t="87208" x="3929063" y="2581275"/>
          <p14:tracePt t="87239" x="3884613" y="2571750"/>
          <p14:tracePt t="87245" x="3867150" y="2571750"/>
          <p14:tracePt t="87275" x="3830638" y="2562225"/>
          <p14:tracePt t="87307" x="3795713" y="2562225"/>
          <p14:tracePt t="87324" x="3776663" y="2562225"/>
          <p14:tracePt t="87344" x="3751263" y="2562225"/>
          <p14:tracePt t="87375" x="3732213" y="2571750"/>
          <p14:tracePt t="87408" x="3724275" y="2571750"/>
          <p14:tracePt t="87419" x="3714750" y="2571750"/>
          <p14:tracePt t="87442" x="3660775" y="2571750"/>
          <p14:tracePt t="87473" x="3625850" y="2581275"/>
          <p14:tracePt t="87482" x="3616325" y="2581275"/>
          <p14:tracePt t="87509" x="3554413" y="2581275"/>
          <p14:tracePt t="87540" x="3527425" y="2581275"/>
          <p14:tracePt t="87548" x="3490913" y="2589213"/>
          <p14:tracePt t="87576" x="3446463" y="2598738"/>
          <p14:tracePt t="87607" x="3394075" y="2608263"/>
          <p14:tracePt t="87625" x="3384550" y="2608263"/>
          <p14:tracePt t="87643" x="3330575" y="2616200"/>
          <p14:tracePt t="87675" x="3313113" y="2616200"/>
          <p14:tracePt t="87687" x="3295650" y="2616200"/>
          <p14:tracePt t="87709" x="3259138" y="2616200"/>
          <p14:tracePt t="87741" x="3232150" y="2625725"/>
          <p14:tracePt t="87748" x="3214688" y="2625725"/>
          <p14:tracePt t="87776" x="3160713" y="2633663"/>
          <p14:tracePt t="87810" x="3152775" y="2643188"/>
          <p14:tracePt t="87829" x="3143250" y="2643188"/>
          <p14:tracePt t="87843" x="3133725" y="2643188"/>
          <p14:tracePt t="87877" x="3125788" y="2643188"/>
          <p14:tracePt t="87935" x="3125788" y="2652713"/>
          <p14:tracePt t="87962" x="3133725" y="2660650"/>
          <p14:tracePt t="88064" x="3133725" y="2670175"/>
          <p14:tracePt t="88096" x="3152775" y="2670175"/>
          <p14:tracePt t="88109" x="3179763" y="2687638"/>
          <p14:tracePt t="88128" x="3187700" y="2697163"/>
          <p14:tracePt t="88144" x="3241675" y="2724150"/>
          <p14:tracePt t="88176" x="3286125" y="2741613"/>
          <p14:tracePt t="88189" x="3303588" y="2751138"/>
          <p14:tracePt t="88211" x="3340100" y="2759075"/>
          <p14:tracePt t="88245" x="3375025" y="2776538"/>
          <p14:tracePt t="88252" x="3384550" y="2776538"/>
          <p14:tracePt t="88278" x="3411538" y="2786063"/>
          <p14:tracePt t="88310" x="3473450" y="2803525"/>
          <p14:tracePt t="88317" x="3490913" y="2803525"/>
          <p14:tracePt t="88345" x="3527425" y="2803525"/>
          <p14:tracePt t="88377" x="3536950" y="2813050"/>
          <p14:tracePt t="88395" x="3544888" y="2813050"/>
          <p14:tracePt t="88421" x="3554413" y="2813050"/>
          <p14:tracePt t="88453" x="3562350" y="2813050"/>
          <p14:tracePt t="88551" x="3571875" y="2813050"/>
          <p14:tracePt t="88676" x="3589338" y="2813050"/>
          <p14:tracePt t="89731" x="3598863" y="2813050"/>
          <p14:tracePt t="89822" x="3598863" y="2803525"/>
          <p14:tracePt t="89841" x="3608388" y="2803525"/>
          <p14:tracePt t="89852" x="3608388" y="2795588"/>
          <p14:tracePt t="90030" x="3616325" y="2786063"/>
          <p14:tracePt t="90055" x="3616325" y="2776538"/>
          <p14:tracePt t="90088" x="3625850" y="2776538"/>
          <p14:tracePt t="90403" x="3625850" y="2768600"/>
          <p14:tracePt t="90561" x="3633788" y="2768600"/>
          <p14:tracePt t="90785" x="3643313" y="2768600"/>
          <p14:tracePt t="90975" x="3643313" y="2759075"/>
          <p14:tracePt t="91034" x="3643313" y="2751138"/>
          <p14:tracePt t="91691" x="3652838" y="2751138"/>
          <p14:tracePt t="91758" x="3660775" y="2751138"/>
          <p14:tracePt t="91835" x="3670300" y="2751138"/>
          <p14:tracePt t="91853" x="3679825" y="2759075"/>
          <p14:tracePt t="91866" x="3697288" y="2759075"/>
          <p14:tracePt t="91893" x="3714750" y="2768600"/>
          <p14:tracePt t="91906" x="3732213" y="2776538"/>
          <p14:tracePt t="91917" x="3751263" y="2786063"/>
          <p14:tracePt t="91928" x="3776663" y="2795588"/>
          <p14:tracePt t="91947" x="3795713" y="2803525"/>
          <p14:tracePt t="91959" x="3830638" y="2830513"/>
          <p14:tracePt t="91979" x="3848100" y="2830513"/>
          <p14:tracePt t="91991" x="3867150" y="2847975"/>
          <p14:tracePt t="92010" x="3884613" y="2857500"/>
          <p14:tracePt t="92023" x="3929063" y="2874963"/>
          <p14:tracePt t="92040" x="3956050" y="2884488"/>
          <p14:tracePt t="92057" x="3990975" y="2911475"/>
          <p14:tracePt t="92076" x="4000500" y="2911475"/>
          <p14:tracePt t="92090" x="4044950" y="2928938"/>
          <p14:tracePt t="92106" x="4081463" y="2955925"/>
          <p14:tracePt t="92123" x="4089400" y="2955925"/>
          <p14:tracePt t="92140" x="4125913" y="2973388"/>
          <p14:tracePt t="92156" x="4143375" y="2982913"/>
          <p14:tracePt t="92179" x="4179888" y="3000375"/>
          <p14:tracePt t="92196" x="4187825" y="3000375"/>
          <p14:tracePt t="92208" x="4232275" y="3017838"/>
          <p14:tracePt t="92227" x="4268788" y="3036888"/>
          <p14:tracePt t="92246" x="4286250" y="3044825"/>
          <p14:tracePt t="92259" x="4322763" y="3054350"/>
          <p14:tracePt t="92277" x="4340225" y="3071813"/>
          <p14:tracePt t="92290" x="4375150" y="3081338"/>
          <p14:tracePt t="92308" x="4384675" y="3081338"/>
          <p14:tracePt t="92324" x="4429125" y="3098800"/>
          <p14:tracePt t="92340" x="4438650" y="3108325"/>
          <p14:tracePt t="92357" x="4446588" y="3108325"/>
          <p14:tracePt t="92374" x="4465638" y="3116263"/>
          <p14:tracePt t="92390" x="4483100" y="3125788"/>
          <p14:tracePt t="92414" x="4491038" y="3133725"/>
          <p14:tracePt t="92433" x="4500563" y="3133725"/>
          <p14:tracePt t="92445" x="4518025" y="3133725"/>
          <p14:tracePt t="92464" x="4527550" y="3133725"/>
          <p14:tracePt t="92498" x="4537075" y="3133725"/>
          <p14:tracePt t="92558" x="4554538" y="3125788"/>
          <p14:tracePt t="92624" x="4562475" y="3116263"/>
          <p14:tracePt t="92635" x="4581525" y="3071813"/>
          <p14:tracePt t="92656" x="4581525" y="3044825"/>
          <p14:tracePt t="92682" x="4589463" y="3009900"/>
          <p14:tracePt t="92701" x="4589463" y="3000375"/>
          <p14:tracePt t="92727" x="4589463" y="2965450"/>
          <p14:tracePt t="92746" x="4589463" y="2938463"/>
          <p14:tracePt t="92759" x="4554538" y="2867025"/>
          <p14:tracePt t="92779" x="4537075" y="2822575"/>
          <p14:tracePt t="92792" x="4500563" y="2768600"/>
          <p14:tracePt t="92811" x="4483100" y="2732088"/>
          <p14:tracePt t="92823" x="4446588" y="2670175"/>
          <p14:tracePt t="92843" x="4438650" y="2660650"/>
          <p14:tracePt t="92855" x="4411663" y="2633663"/>
          <p14:tracePt t="92875" x="4402138" y="2608263"/>
          <p14:tracePt t="92887" x="4348163" y="2571750"/>
          <p14:tracePt t="92906" x="4340225" y="2544763"/>
          <p14:tracePt t="92917" x="4286250" y="2517775"/>
          <p14:tracePt t="92936" x="4276725" y="2509838"/>
          <p14:tracePt t="92948" x="4232275" y="2490788"/>
          <p14:tracePt t="92968" x="4160838" y="2465388"/>
          <p14:tracePt t="93001" x="4133850" y="2465388"/>
          <p14:tracePt t="93013" x="4071938" y="2455863"/>
          <p14:tracePt t="93032" x="4054475" y="2455863"/>
          <p14:tracePt t="93046" x="4010025" y="2455863"/>
          <p14:tracePt t="93065" x="3983038" y="2455863"/>
          <p14:tracePt t="93076" x="3938588" y="2455863"/>
          <p14:tracePt t="93094" x="3911600" y="2465388"/>
          <p14:tracePt t="93106" x="3857625" y="2482850"/>
          <p14:tracePt t="93125" x="3803650" y="2490788"/>
          <p14:tracePt t="93137" x="3741738" y="2500313"/>
          <p14:tracePt t="93158" x="3732213" y="2509838"/>
          <p14:tracePt t="93170" x="3687763" y="2536825"/>
          <p14:tracePt t="93190" x="3670300" y="2536825"/>
          <p14:tracePt t="93201" x="3643313" y="2554288"/>
          <p14:tracePt t="93221" x="3625850" y="2562225"/>
          <p14:tracePt t="93233" x="3571875" y="2589213"/>
          <p14:tracePt t="93252" x="3554413" y="2608263"/>
          <p14:tracePt t="93263" x="3500438" y="2643188"/>
          <p14:tracePt t="93283" x="3482975" y="2660650"/>
          <p14:tracePt t="93294" x="3446463" y="2687638"/>
          <p14:tracePt t="93313" x="3429000" y="2705100"/>
          <p14:tracePt t="93327" x="3394075" y="2732088"/>
          <p14:tracePt t="93344" x="3348038" y="2768600"/>
          <p14:tracePt t="93363" x="3322638" y="2786063"/>
          <p14:tracePt t="93377" x="3286125" y="2830513"/>
          <p14:tracePt t="93394" x="3268663" y="2840038"/>
          <p14:tracePt t="93410" x="3241675" y="2857500"/>
          <p14:tracePt t="93427" x="3232150" y="2874963"/>
          <p14:tracePt t="93445" x="3187700" y="2919413"/>
          <p14:tracePt t="93460" x="3170238" y="2946400"/>
          <p14:tracePt t="93483" x="3143250" y="2982913"/>
          <p14:tracePt t="93503" x="3133725" y="3000375"/>
          <p14:tracePt t="93514" x="3108325" y="3044825"/>
          <p14:tracePt t="93532" x="3108325" y="3062288"/>
          <p14:tracePt t="93547" x="3089275" y="3108325"/>
          <p14:tracePt t="93565" x="3071813" y="3160713"/>
          <p14:tracePt t="93585" x="3062288" y="3160713"/>
          <p14:tracePt t="93595" x="3062288" y="3179763"/>
          <p14:tracePt t="93611" x="3062288" y="3197225"/>
          <p14:tracePt t="93628" x="3062288" y="3224213"/>
          <p14:tracePt t="93644" x="3062288" y="3259138"/>
          <p14:tracePt t="93661" x="3062288" y="3295650"/>
          <p14:tracePt t="93678" x="3062288" y="3330575"/>
          <p14:tracePt t="93703" x="3062288" y="3367088"/>
          <p14:tracePt t="93723" x="3062288" y="3394075"/>
          <p14:tracePt t="93733" x="3062288" y="3402013"/>
          <p14:tracePt t="93752" x="3062288" y="3419475"/>
          <p14:tracePt t="93764" x="3071813" y="3455988"/>
          <p14:tracePt t="93783" x="3081338" y="3500438"/>
          <p14:tracePt t="93802" x="3089275" y="3509963"/>
          <p14:tracePt t="93814" x="3098800" y="3554413"/>
          <p14:tracePt t="93835" x="3108325" y="3562350"/>
          <p14:tracePt t="93845" x="3125788" y="3598863"/>
          <p14:tracePt t="93865" x="3133725" y="3616325"/>
          <p14:tracePt t="93878" x="3143250" y="3625850"/>
          <p14:tracePt t="93895" x="3152775" y="3643313"/>
          <p14:tracePt t="93912" x="3170238" y="3670300"/>
          <p14:tracePt t="93928" x="3179763" y="3679825"/>
          <p14:tracePt t="93945" x="3205163" y="3724275"/>
          <p14:tracePt t="93962" x="3224213" y="3751263"/>
          <p14:tracePt t="93989" x="3232150" y="3751263"/>
          <p14:tracePt t="94001" x="3241675" y="3759200"/>
          <p14:tracePt t="94020" x="3259138" y="3768725"/>
          <p14:tracePt t="94031" x="3286125" y="3795713"/>
          <p14:tracePt t="94050" x="3330575" y="3830638"/>
          <p14:tracePt t="94069" x="3357563" y="3840163"/>
          <p14:tracePt t="94081" x="3402013" y="3867150"/>
          <p14:tracePt t="94100" x="3419475" y="3884613"/>
          <p14:tracePt t="94112" x="3482975" y="3911600"/>
          <p14:tracePt t="94131" x="3500438" y="3919538"/>
          <p14:tracePt t="94146" x="3581400" y="3938588"/>
          <p14:tracePt t="94164" x="3616325" y="3956050"/>
          <p14:tracePt t="94179" x="3714750" y="3965575"/>
          <p14:tracePt t="94196" x="3768725" y="3973513"/>
          <p14:tracePt t="94214" x="3848100" y="3983038"/>
          <p14:tracePt t="94230" x="3946525" y="3990975"/>
          <p14:tracePt t="94246" x="3973513" y="3990975"/>
          <p14:tracePt t="94263" x="4017963" y="3990975"/>
          <p14:tracePt t="94281" x="4044950" y="4000500"/>
          <p14:tracePt t="94296" x="4071938" y="4000500"/>
          <p14:tracePt t="94313" x="4089400" y="4000500"/>
          <p14:tracePt t="94330" x="4152900" y="4010025"/>
          <p14:tracePt t="94346" x="4179888" y="4010025"/>
          <p14:tracePt t="94363" x="4259263" y="4010025"/>
          <p14:tracePt t="94381" x="4313238" y="4010025"/>
          <p14:tracePt t="94400" x="4340225" y="4010025"/>
          <p14:tracePt t="94414" x="4402138" y="4010025"/>
          <p14:tracePt t="94431" x="4429125" y="4010025"/>
          <p14:tracePt t="94447" x="4483100" y="4000500"/>
          <p14:tracePt t="94463" x="4510088" y="3990975"/>
          <p14:tracePt t="94480" x="4572000" y="3983038"/>
          <p14:tracePt t="94497" x="4581525" y="3983038"/>
          <p14:tracePt t="94513" x="4633913" y="3973513"/>
          <p14:tracePt t="94530" x="4652963" y="3965575"/>
          <p14:tracePt t="94547" x="4697413" y="3938588"/>
          <p14:tracePt t="94566" x="4751388" y="3911600"/>
          <p14:tracePt t="94580" x="4776788" y="3902075"/>
          <p14:tracePt t="94597" x="4840288" y="3867150"/>
          <p14:tracePt t="94614" x="4857750" y="3857625"/>
          <p14:tracePt t="94631" x="4919663" y="3803650"/>
          <p14:tracePt t="94647" x="4956175" y="3759200"/>
          <p14:tracePt t="94666" x="4965700" y="3741738"/>
          <p14:tracePt t="94681" x="4991100" y="3705225"/>
          <p14:tracePt t="94698" x="5000625" y="3679825"/>
          <p14:tracePt t="94714" x="5010150" y="3625850"/>
          <p14:tracePt t="94731" x="5010150" y="3608388"/>
          <p14:tracePt t="94748" x="5010150" y="3589338"/>
          <p14:tracePt t="94764" x="5010150" y="3562350"/>
          <p14:tracePt t="94781" x="5010150" y="3536950"/>
          <p14:tracePt t="94798" x="5010150" y="3482975"/>
          <p14:tracePt t="94814" x="5010150" y="3438525"/>
          <p14:tracePt t="94836" x="5010150" y="3419475"/>
          <p14:tracePt t="94855" x="5010150" y="3402013"/>
          <p14:tracePt t="94880" x="5010150" y="3367088"/>
          <p14:tracePt t="94901" x="5010150" y="3348038"/>
          <p14:tracePt t="94913" x="5000625" y="3313113"/>
          <p14:tracePt t="94932" x="4991100" y="3295650"/>
          <p14:tracePt t="94945" x="4973638" y="3224213"/>
          <p14:tracePt t="94965" x="4965700" y="3205163"/>
          <p14:tracePt t="94975" x="4956175" y="3152775"/>
          <p14:tracePt t="94996" x="4946650" y="3133725"/>
          <p14:tracePt t="95007" x="4929188" y="3089275"/>
          <p14:tracePt t="95027" x="4919663" y="3062288"/>
          <p14:tracePt t="95061" x="4919663" y="3036888"/>
          <p14:tracePt t="95073" x="4902200" y="3027363"/>
          <p14:tracePt t="95085" x="4875213" y="2965450"/>
          <p14:tracePt t="95105" x="4840288" y="2894013"/>
          <p14:tracePt t="95138" x="4822825" y="2867025"/>
          <p14:tracePt t="95150" x="4813300" y="2830513"/>
          <p14:tracePt t="95169" x="4795838" y="2822575"/>
          <p14:tracePt t="95182" x="4768850" y="2768600"/>
          <p14:tracePt t="95201" x="4768850" y="2759075"/>
          <p14:tracePt t="95212" x="4741863" y="2741613"/>
          <p14:tracePt t="95233" x="4732338" y="2705100"/>
          <p14:tracePt t="95260" x="4705350" y="2660650"/>
          <p14:tracePt t="95279" x="4697413" y="2652713"/>
          <p14:tracePt t="95290" x="4670425" y="2616200"/>
          <p14:tracePt t="95309" x="4670425" y="2589213"/>
          <p14:tracePt t="95321" x="4652963" y="2581275"/>
          <p14:tracePt t="95340" x="4652963" y="2562225"/>
          <p14:tracePt t="95352" x="4643438" y="2544763"/>
          <p14:tracePt t="95373" x="4633913" y="2536825"/>
          <p14:tracePt t="95384" x="4616450" y="2490788"/>
          <p14:tracePt t="95402" x="4616450" y="2482850"/>
          <p14:tracePt t="95416" x="4616450" y="2473325"/>
          <p14:tracePt t="95434" x="4598988" y="2438400"/>
          <p14:tracePt t="95452" x="4589463" y="2401888"/>
          <p14:tracePt t="95483" x="4581525" y="2393950"/>
          <p14:tracePt t="95494" x="4572000" y="2374900"/>
          <p14:tracePt t="95514" x="4572000" y="2384425"/>
          <p14:tracePt t="95672" x="4562475" y="2393950"/>
          <p14:tracePt t="95685" x="4545013" y="2428875"/>
          <p14:tracePt t="95704" x="4537075" y="2446338"/>
          <p14:tracePt t="95716" x="4527550" y="2490788"/>
          <p14:tracePt t="95735" x="4518025" y="2500313"/>
          <p14:tracePt t="95746" x="4510088" y="2509838"/>
          <p14:tracePt t="95768" x="4510088" y="2527300"/>
          <p14:tracePt t="95779" x="4491038" y="2544763"/>
          <p14:tracePt t="95798" x="4483100" y="2554288"/>
          <p14:tracePt t="95809" x="4483100" y="2571750"/>
          <p14:tracePt t="95828" x="4473575" y="2571750"/>
          <p14:tracePt t="95855" x="4446588" y="2598738"/>
          <p14:tracePt t="95874" x="4394200" y="2633663"/>
          <p14:tracePt t="95907" x="4367213" y="2670175"/>
          <p14:tracePt t="95933" x="4340225" y="2724150"/>
          <p14:tracePt t="95951" x="4303713" y="2803525"/>
          <p14:tracePt t="95971" x="4295775" y="2830513"/>
          <p14:tracePt t="95983" x="4268788" y="2884488"/>
          <p14:tracePt t="96001" x="4259263" y="2901950"/>
          <p14:tracePt t="96012" x="4251325" y="2919413"/>
          <p14:tracePt t="96032" x="4241800" y="2928938"/>
          <p14:tracePt t="96045" x="4224338" y="2965450"/>
          <p14:tracePt t="96064" x="4205288" y="3009900"/>
          <p14:tracePt t="96081" x="4197350" y="3036888"/>
          <p14:tracePt t="96092" x="4179888" y="3098800"/>
          <p14:tracePt t="96113" x="4170363" y="3116263"/>
          <p14:tracePt t="96123" x="4160838" y="3152775"/>
          <p14:tracePt t="96143" x="4160838" y="3170238"/>
          <p14:tracePt t="96169" x="4160838" y="3179763"/>
          <p14:tracePt t="96202" x="4160838" y="3187700"/>
          <p14:tracePt t="96236" x="4160838" y="3224213"/>
          <p14:tracePt t="96254" x="4160838" y="3232150"/>
          <p14:tracePt t="96264" x="4170363" y="3268663"/>
          <p14:tracePt t="96284" x="4170363" y="3286125"/>
          <p14:tracePt t="96296" x="4179888" y="3295650"/>
          <p14:tracePt t="96314" x="4179888" y="3303588"/>
          <p14:tracePt t="96326" x="4197350" y="3348038"/>
          <p14:tracePt t="96345" x="4214813" y="3384550"/>
          <p14:tracePt t="96365" x="4214813" y="3394075"/>
          <p14:tracePt t="96377" x="4224338" y="3419475"/>
          <p14:tracePt t="96396" x="4232275" y="3438525"/>
          <p14:tracePt t="96409" x="4232275" y="3446463"/>
          <p14:tracePt t="96442" x="4241800" y="3455988"/>
          <p14:tracePt t="96453" x="4241800" y="3465513"/>
          <p14:tracePt t="96564" x="4241800" y="3473450"/>
          <p14:tracePt t="96631" x="4241800" y="3482975"/>
          <p14:tracePt t="96756" x="4259263" y="3482975"/>
          <p14:tracePt t="97211" x="4276725" y="3482975"/>
          <p14:tracePt t="97241" x="4286250" y="3482975"/>
          <p14:tracePt t="97260" x="4295775" y="3482975"/>
          <p14:tracePt t="97288" x="4313238" y="3482975"/>
          <p14:tracePt t="97306" x="4322763" y="3482975"/>
          <p14:tracePt t="97318" x="4348163" y="3473450"/>
          <p14:tracePt t="97339" x="4394200" y="3446463"/>
          <p14:tracePt t="97370" x="4402138" y="3429000"/>
          <p14:tracePt t="97381" x="4446588" y="3394075"/>
          <p14:tracePt t="97400" x="4465638" y="3357563"/>
          <p14:tracePt t="97412" x="4500563" y="3313113"/>
          <p14:tracePt t="97432" x="4510088" y="3313113"/>
          <p14:tracePt t="97458" x="4518025" y="3295650"/>
          <p14:tracePt t="97478" x="4527550" y="3295650"/>
          <p14:tracePt t="97489" x="4545013" y="3276600"/>
          <p14:tracePt t="97509" x="4562475" y="3241675"/>
          <p14:tracePt t="97528" x="4572000" y="3232150"/>
          <p14:tracePt t="97540" x="4608513" y="3197225"/>
          <p14:tracePt t="97560" x="4625975" y="3179763"/>
          <p14:tracePt t="97585" x="4652963" y="3143250"/>
          <p14:tracePt t="97606" x="4652963" y="3133725"/>
          <p14:tracePt t="97617" x="4670425" y="3116263"/>
          <p14:tracePt t="97636" x="4679950" y="3098800"/>
          <p14:tracePt t="97663" x="4679950" y="3089275"/>
          <p14:tracePt t="97777" x="4679950" y="3081338"/>
          <p14:tracePt t="97843" x="4679950" y="3071813"/>
          <p14:tracePt t="97855" x="4679950" y="3062288"/>
          <p14:tracePt t="97874" x="4679950" y="3054350"/>
          <p14:tracePt t="97887" x="4670425" y="3054350"/>
          <p14:tracePt t="97899" x="4670425" y="3044825"/>
          <p14:tracePt t="97917" x="4670425" y="3036888"/>
          <p14:tracePt t="97967" x="4670425" y="3027363"/>
          <p14:tracePt t="98011" x="4660900" y="3000375"/>
          <p14:tracePt t="98030" x="4660900" y="2990850"/>
          <p14:tracePt t="98134" x="4660900" y="2982913"/>
          <p14:tracePt t="98153" x="4652963" y="2973388"/>
          <p14:tracePt t="98186" x="4652963" y="2965450"/>
          <p14:tracePt t="98199" x="4633913" y="2938463"/>
          <p14:tracePt t="98218" x="4625975" y="2919413"/>
          <p14:tracePt t="98229" x="4616450" y="2911475"/>
          <p14:tracePt t="98307" x="4554538" y="2867025"/>
          <p14:tracePt t="98326" x="4500563" y="2830513"/>
          <p14:tracePt t="98339" x="4411663" y="2768600"/>
          <p14:tracePt t="98358" x="4322763" y="2732088"/>
          <p14:tracePt t="98376" x="4276725" y="2705100"/>
          <p14:tracePt t="98388" x="4214813" y="2679700"/>
          <p14:tracePt t="98407" x="4205288" y="2670175"/>
          <p14:tracePt t="98419" x="4152900" y="2660650"/>
          <p14:tracePt t="98438" x="4125913" y="2652713"/>
          <p14:tracePt t="98450" x="4017963" y="2643188"/>
          <p14:tracePt t="98469" x="3956050" y="2625725"/>
          <p14:tracePt t="98481" x="3830638" y="2589213"/>
          <p14:tracePt t="98501" x="3768725" y="2571750"/>
          <p14:tracePt t="98514" x="3652838" y="2527300"/>
          <p14:tracePt t="98531" x="3608388" y="2517775"/>
          <p14:tracePt t="98546" x="3517900" y="2473325"/>
          <p14:tracePt t="98561" x="3411538" y="2438400"/>
          <p14:tracePt t="98581" x="3384550" y="2428875"/>
          <p14:tracePt t="98593" x="3330575" y="2411413"/>
          <p14:tracePt t="98613" x="3303588" y="2401888"/>
          <p14:tracePt t="98638" x="3295650" y="2401888"/>
          <p14:tracePt t="98686" x="3286125" y="2401888"/>
          <p14:tracePt t="98717" x="3276600" y="2401888"/>
          <p14:tracePt t="98736" x="3268663" y="2419350"/>
          <p14:tracePt t="98795" x="3259138" y="2438400"/>
          <p14:tracePt t="98859" x="3259138" y="2446338"/>
          <p14:tracePt t="98878" x="3251200" y="2446338"/>
          <p14:tracePt t="98925" x="3251200" y="2455863"/>
          <p14:tracePt t="98983" x="3251200" y="2465388"/>
          <p14:tracePt t="99048" x="3251200" y="2473325"/>
          <p14:tracePt t="99078" x="3251200" y="2490788"/>
          <p14:tracePt t="99098" x="3259138" y="2500313"/>
          <p14:tracePt t="99124" x="3268663" y="2517775"/>
          <p14:tracePt t="99142" x="3268663" y="2536825"/>
          <p14:tracePt t="99162" x="3276600" y="2544763"/>
          <p14:tracePt t="99189" x="3295650" y="2571750"/>
          <p14:tracePt t="99208" x="3303588" y="2589213"/>
          <p14:tracePt t="99220" x="3322638" y="2608263"/>
          <p14:tracePt t="99245" x="3330575" y="2625725"/>
          <p14:tracePt t="99273" x="3340100" y="2633663"/>
          <p14:tracePt t="99302" x="3348038" y="2643188"/>
          <p14:tracePt t="99333" x="3375025" y="2670175"/>
          <p14:tracePt t="99365" x="3384550" y="2687638"/>
          <p14:tracePt t="99396" x="3394075" y="2697163"/>
          <p14:tracePt t="99408" x="3402013" y="2705100"/>
          <p14:tracePt t="99428" x="3411538" y="2714625"/>
          <p14:tracePt t="99458" x="3419475" y="2714625"/>
          <p14:tracePt t="99491" x="3419475" y="2724150"/>
          <p14:tracePt t="99517" x="3429000" y="2724150"/>
          <p14:tracePt t="99598" x="3429000" y="2732088"/>
          <p14:tracePt t="99631" x="3429000" y="2741613"/>
          <p14:tracePt t="100116" x="3429000" y="2751138"/>
          <p14:tracePt t="100146" x="3429000" y="2759075"/>
          <p14:tracePt t="100166" x="3429000" y="2768600"/>
          <p14:tracePt t="100177" x="3429000" y="2795588"/>
          <p14:tracePt t="100198" x="3438525" y="2847975"/>
          <p14:tracePt t="100230" x="3438525" y="2884488"/>
          <p14:tracePt t="100246" x="3438525" y="2901950"/>
          <p14:tracePt t="100264" x="3438525" y="2955925"/>
          <p14:tracePt t="100299" x="3438525" y="3027363"/>
          <p14:tracePt t="100331" x="3438525" y="3089275"/>
          <p14:tracePt t="100340" x="3446463" y="3108325"/>
          <p14:tracePt t="100365" x="3455988" y="3152775"/>
          <p14:tracePt t="100397" x="3465513" y="3170238"/>
          <p14:tracePt t="100400" x="3473450" y="3205163"/>
          <p14:tracePt t="100432" x="3500438" y="3259138"/>
          <p14:tracePt t="100465" x="3544888" y="3303588"/>
          <p14:tracePt t="100481" x="3581400" y="3330575"/>
          <p14:tracePt t="100498" x="3670300" y="3402013"/>
          <p14:tracePt t="100531" x="3724275" y="3429000"/>
          <p14:tracePt t="100543" x="3840163" y="3482975"/>
          <p14:tracePt t="100565" x="3983038" y="3527425"/>
          <p14:tracePt t="100598" x="4010025" y="3536950"/>
          <p14:tracePt t="100618" x="4089400" y="3571875"/>
          <p14:tracePt t="100637" x="4116388" y="3581400"/>
          <p14:tracePt t="100665" x="4232275" y="3598863"/>
          <p14:tracePt t="100698" x="4313238" y="3616325"/>
          <p14:tracePt t="100716" x="4402138" y="3625850"/>
          <p14:tracePt t="100749" x="4456113" y="3633788"/>
          <p14:tracePt t="100752" x="4491038" y="3633788"/>
          <p14:tracePt t="100782" x="4554538" y="3625850"/>
          <p14:tracePt t="100815" x="4581525" y="3608388"/>
          <p14:tracePt t="100823" x="4625975" y="3562350"/>
          <p14:tracePt t="100849" x="4687888" y="3455988"/>
          <p14:tracePt t="100883" x="4705350" y="3429000"/>
          <p14:tracePt t="100886" x="4705350" y="3411538"/>
          <p14:tracePt t="100916" x="4705350" y="3394075"/>
          <p14:tracePt t="100948" x="4679950" y="3367088"/>
          <p14:tracePt t="100953" x="4625975" y="3348038"/>
          <p14:tracePt t="100983" x="4108450" y="3322638"/>
          <p14:tracePt t="101017" x="3919538" y="3340100"/>
          <p14:tracePt t="101027" x="3465513" y="3375025"/>
          <p14:tracePt t="101050" x="3027363" y="3419475"/>
          <p14:tracePt t="101083" x="2544763" y="3509963"/>
          <p14:tracePt t="101116" x="1973263" y="3679825"/>
          <p14:tracePt t="101149" x="1589088" y="3857625"/>
          <p14:tracePt t="101159" x="1438275" y="3965575"/>
          <p14:tracePt t="101191" x="1411288" y="3983038"/>
          <p14:tracePt t="101217" x="1241425" y="4133850"/>
          <p14:tracePt t="101250" x="1152525" y="4224338"/>
          <p14:tracePt t="101284" x="1081088" y="4303713"/>
          <p14:tracePt t="101299" x="990600" y="4402138"/>
          <p14:tracePt t="101331" x="973138" y="4438650"/>
          <p14:tracePt t="101351" x="919163" y="4518025"/>
          <p14:tracePt t="101383" x="901700" y="4581525"/>
          <p14:tracePt t="101416" x="901700" y="4598988"/>
          <p14:tracePt t="101436" x="955675" y="4652963"/>
          <p14:tracePt t="101469" x="990600" y="4687888"/>
          <p14:tracePt t="101486" x="1081088" y="4732338"/>
          <p14:tracePt t="101518" x="1152525" y="4786313"/>
          <p14:tracePt t="101552" x="1231900" y="4813300"/>
          <p14:tracePt t="101568" x="1419225" y="4867275"/>
          <p14:tracePt t="101600" x="1465263" y="4875213"/>
          <p14:tracePt t="101618" x="1536700" y="4884738"/>
          <p14:tracePt t="101650" x="1670050" y="4884738"/>
          <p14:tracePt t="101682" x="1697038" y="4884738"/>
          <p14:tracePt t="101692" x="1751013" y="4884738"/>
          <p14:tracePt t="101725" x="1768475" y="4884738"/>
          <p14:tracePt t="101752" x="1785938" y="4884738"/>
          <p14:tracePt t="101784" x="1803400" y="4884738"/>
          <p14:tracePt t="101816" x="1812925" y="4884738"/>
          <p14:tracePt t="101829" x="1839913" y="4875213"/>
          <p14:tracePt t="101861" x="1847850" y="4875213"/>
          <p14:tracePt t="101886" x="1857375" y="4884738"/>
          <p14:tracePt t="101928" x="1866900" y="4902200"/>
          <p14:tracePt t="101952" x="1884363" y="4956175"/>
          <p14:tracePt t="101985" x="1901825" y="5018088"/>
          <p14:tracePt t="102018" x="1919288" y="5054600"/>
          <p14:tracePt t="102022" x="1946275" y="5126038"/>
          <p14:tracePt t="102056" x="1973263" y="5180013"/>
          <p14:tracePt t="102086" x="2000250" y="5232400"/>
          <p14:tracePt t="102119" x="2009775" y="5251450"/>
          <p14:tracePt t="102151" x="2017713" y="5276850"/>
          <p14:tracePt t="102158" x="2036763" y="5295900"/>
          <p14:tracePt t="102191" x="2054225" y="5330825"/>
          <p14:tracePt t="102220" x="2071688" y="5340350"/>
          <p14:tracePt t="102252" x="2071688" y="5348288"/>
          <p14:tracePt t="102301" x="2081213" y="5357813"/>
          <p14:tracePt t="102346" x="2081213" y="5367338"/>
          <p14:tracePt t="102365" x="2089150" y="5367338"/>
          <p14:tracePt t="102475" x="2089150" y="5375275"/>
          <p14:tracePt t="102493" x="2098675" y="5375275"/>
          <p14:tracePt t="102650" x="2098675" y="5384800"/>
          <p14:tracePt t="102839" x="2089150" y="5402263"/>
          <p14:tracePt t="102869" x="2071688" y="5419725"/>
          <p14:tracePt t="102900" x="2071688" y="5429250"/>
          <p14:tracePt t="102923" x="2036763" y="5483225"/>
          <p14:tracePt t="102955" x="2009775" y="5527675"/>
          <p14:tracePt t="102986" x="2009775" y="5545138"/>
          <p14:tracePt t="102989" x="1982788" y="5581650"/>
          <p14:tracePt t="103020" x="1955800" y="5626100"/>
          <p14:tracePt t="103052" x="1955800" y="5634038"/>
          <p14:tracePt t="103072" x="1938338" y="5661025"/>
          <p14:tracePt t="103104" x="1928813" y="5670550"/>
          <p14:tracePt t="103122" x="1919288" y="5688013"/>
          <p14:tracePt t="103164" x="1919288" y="5697538"/>
          <p14:tracePt t="103189" x="1911350" y="5732463"/>
          <p14:tracePt t="103223" x="1911350" y="5741988"/>
          <p14:tracePt t="103255" x="1901825" y="5751513"/>
          <p14:tracePt t="103262" x="1901825" y="5759450"/>
          <p14:tracePt t="103294" x="1901825" y="5768975"/>
          <p14:tracePt t="103323" x="1901825" y="5776913"/>
          <p14:tracePt t="103356" x="1901825" y="5786438"/>
          <p14:tracePt t="103611" x="1928813" y="5786438"/>
          <p14:tracePt t="104267" x="1973263" y="5768975"/>
          <p14:tracePt t="104285" x="2017713" y="5751513"/>
          <p14:tracePt t="104297" x="2312988" y="5680075"/>
          <p14:tracePt t="104327" x="2527300" y="5634038"/>
          <p14:tracePt t="104359" x="2813050" y="5581650"/>
          <p14:tracePt t="104365" x="2911475" y="5562600"/>
          <p14:tracePt t="104393" x="3268663" y="5527675"/>
          <p14:tracePt t="104425" x="3500438" y="5527675"/>
          <p14:tracePt t="104428" x="3919538" y="5537200"/>
          <p14:tracePt t="104460" x="4322763" y="5572125"/>
          <p14:tracePt t="104491" x="4402138" y="5589588"/>
          <p14:tracePt t="104501" x="4518025" y="5599113"/>
          <p14:tracePt t="104527" x="4572000" y="5616575"/>
          <p14:tracePt t="104558" x="4589463" y="5616575"/>
          <p14:tracePt t="104586" x="4625975" y="5626100"/>
          <p14:tracePt t="104615" x="4643438" y="5626100"/>
          <p14:tracePt t="104627" x="4724400" y="5643563"/>
          <p14:tracePt t="104659" x="4776788" y="5661025"/>
          <p14:tracePt t="104677" x="4795838" y="5661025"/>
          <p14:tracePt t="104694" x="4795838" y="5670550"/>
          <p14:tracePt t="104788" x="4786313" y="5680075"/>
          <p14:tracePt t="104800" x="4751388" y="5688013"/>
          <p14:tracePt t="104819" x="4732338" y="5697538"/>
          <p14:tracePt t="104831" x="4705350" y="5715000"/>
          <p14:tracePt t="104861" x="4697413" y="5715000"/>
          <p14:tracePt t="104893" x="4687888" y="5715000"/>
          <p14:tracePt t="104944" x="4697413" y="5724525"/>
          <p14:tracePt t="105241" x="4714875" y="5724525"/>
          <p14:tracePt t="105259" x="4724400" y="5724525"/>
          <p14:tracePt t="106338" x="4759325" y="5732463"/>
          <p14:tracePt t="106517" x="4786313" y="5732463"/>
          <p14:tracePt t="106529" x="4875213" y="5741988"/>
          <p14:tracePt t="106548" x="4911725" y="5741988"/>
          <p14:tracePt t="106566" x="5062538" y="5741988"/>
          <p14:tracePt t="106598" x="5133975" y="5741988"/>
          <p14:tracePt t="106609" x="5214938" y="5741988"/>
          <p14:tracePt t="106633" x="5357813" y="5751513"/>
          <p14:tracePt t="106664" x="5419725" y="5751513"/>
          <p14:tracePt t="106670" x="5537200" y="5759450"/>
          <p14:tracePt t="106700" x="5724525" y="5768975"/>
          <p14:tracePt t="106733" x="5840413" y="5786438"/>
          <p14:tracePt t="106765" x="5894388" y="5786438"/>
          <p14:tracePt t="106783" x="5911850" y="5786438"/>
          <p14:tracePt t="106800" x="5973763" y="5795963"/>
          <p14:tracePt t="106831" x="5991225" y="5795963"/>
          <p14:tracePt t="106835" x="6000750" y="5795963"/>
          <p14:tracePt t="106879" x="6018213" y="5795963"/>
          <p14:tracePt t="106905" x="6018213" y="5786438"/>
          <p14:tracePt t="106969" x="6018213" y="5776913"/>
          <p14:tracePt t="106989" x="6018213" y="5759450"/>
          <p14:tracePt t="107002" x="5991225" y="5724525"/>
          <p14:tracePt t="107034" x="5946775" y="5680075"/>
          <p14:tracePt t="107052" x="5919788" y="5661025"/>
          <p14:tracePt t="107068" x="5848350" y="5634038"/>
          <p14:tracePt t="107099" x="5795963" y="5608638"/>
          <p14:tracePt t="107112" x="5705475" y="5589588"/>
          <p14:tracePt t="107135" x="5599113" y="5562600"/>
          <p14:tracePt t="107167" x="5581650" y="5554663"/>
          <p14:tracePt t="107175" x="5510213" y="5545138"/>
          <p14:tracePt t="107201" x="5438775" y="5545138"/>
          <p14:tracePt t="107235" x="5384800" y="5545138"/>
          <p14:tracePt t="107238" x="5286375" y="5562600"/>
          <p14:tracePt t="107269" x="5224463" y="5589588"/>
          <p14:tracePt t="107301" x="5170488" y="5616575"/>
          <p14:tracePt t="107317" x="5160963" y="5626100"/>
          <p14:tracePt t="107335" x="5081588" y="5688013"/>
          <p14:tracePt t="107366" x="5045075" y="5705475"/>
          <p14:tracePt t="107379" x="5000625" y="5751513"/>
          <p14:tracePt t="107402" x="4938713" y="5803900"/>
          <p14:tracePt t="107434" x="4929188" y="5822950"/>
          <p14:tracePt t="107440" x="4902200" y="5875338"/>
          <p14:tracePt t="107469" x="4867275" y="5938838"/>
          <p14:tracePt t="107500" x="4848225" y="5973763"/>
          <p14:tracePt t="107508" x="4848225" y="5983288"/>
          <p14:tracePt t="107535" x="4848225" y="6010275"/>
          <p14:tracePt t="107566" x="4848225" y="6045200"/>
          <p14:tracePt t="107570" x="4884738" y="6108700"/>
          <p14:tracePt t="107601" x="4929188" y="6161088"/>
          <p14:tracePt t="107618" x="4946650" y="6188075"/>
          <p14:tracePt t="107636" x="5072063" y="6276975"/>
          <p14:tracePt t="107667" x="5160963" y="6330950"/>
          <p14:tracePt t="107681" x="5197475" y="6348413"/>
          <p14:tracePt t="107703" x="5367338" y="6394450"/>
          <p14:tracePt t="107736" x="5446713" y="6402388"/>
          <p14:tracePt t="107742" x="5518150" y="6419850"/>
          <p14:tracePt t="107770" x="5724525" y="6438900"/>
          <p14:tracePt t="107803" x="5919788" y="6456363"/>
          <p14:tracePt t="107808" x="6018213" y="6473825"/>
          <p14:tracePt t="107837" x="6402388" y="6510338"/>
          <p14:tracePt t="107871" x="6473825" y="6510338"/>
          <p14:tracePt t="107881" x="6634163" y="6500813"/>
          <p14:tracePt t="107904" x="6831013" y="6465888"/>
          <p14:tracePt t="107936" x="6902450" y="6456363"/>
          <p14:tracePt t="107943" x="7027863" y="6446838"/>
          <p14:tracePt t="107971" x="7170738" y="6419850"/>
          <p14:tracePt t="108002" x="7251700" y="6411913"/>
          <p14:tracePt t="108012" x="7277100" y="6402388"/>
          <p14:tracePt t="108038" x="7394575" y="6384925"/>
          <p14:tracePt t="108071" x="7446963" y="6375400"/>
          <p14:tracePt t="108077" x="7473950" y="6357938"/>
          <p14:tracePt t="108104" x="7518400" y="6340475"/>
          <p14:tracePt t="108136" x="7527925" y="6340475"/>
          <p14:tracePt t="108147" x="7527925" y="6330950"/>
          <p14:tracePt t="108171" x="7554913" y="6313488"/>
          <p14:tracePt t="108204" x="7562850" y="6286500"/>
          <p14:tracePt t="108215" x="7572375" y="6276975"/>
          <p14:tracePt t="108238" x="7589838" y="6232525"/>
          <p14:tracePt t="108269" x="7589838" y="6224588"/>
          <p14:tracePt t="108311" x="7589838" y="6215063"/>
          <p14:tracePt t="108337" x="7589838" y="6205538"/>
          <p14:tracePt t="108415" x="7589838" y="6197600"/>
          <p14:tracePt t="108477" x="7589838" y="6188075"/>
          <p14:tracePt t="108545" x="7599363" y="6188075"/>
        </p14:tracePtLst>
      </p14:laserTraceLst>
    </p:ext>
  </p:extLs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28600" y="2514600"/>
            <a:ext cx="8428036" cy="2514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Thread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thread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Thread(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AShuttleAnimationCommand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                 (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5, 100));</a:t>
            </a:r>
          </a:p>
          <a:p>
            <a:r>
              <a:rPr lang="en-US" i="1" dirty="0" smtClean="0">
                <a:solidFill>
                  <a:srgbClr val="0000C0"/>
                </a:solidFill>
                <a:latin typeface="Consolas"/>
              </a:rPr>
              <a:t>  </a:t>
            </a:r>
            <a:r>
              <a:rPr lang="en-US" i="1" dirty="0" err="1" smtClean="0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++;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thread.setName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i="1" dirty="0" smtClean="0">
                <a:solidFill>
                  <a:srgbClr val="0000C0"/>
                </a:solidFill>
                <a:latin typeface="Consolas"/>
              </a:rPr>
              <a:t>SHUTTLE_THREAD_NAME</a:t>
            </a:r>
            <a:r>
              <a:rPr lang="en-US" i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 </a:t>
            </a:r>
            <a:r>
              <a:rPr lang="en-US" i="1" dirty="0">
                <a:solidFill>
                  <a:srgbClr val="2A00FF"/>
                </a:solidFill>
                <a:latin typeface="Consolas"/>
              </a:rPr>
              <a:t>" "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en-US" i="1" dirty="0" err="1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thread.start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sz="2000" dirty="0" smtClean="0"/>
          </a:p>
        </p:txBody>
      </p:sp>
      <p:sp>
        <p:nvSpPr>
          <p:cNvPr id="15" name="Rectangle 14"/>
          <p:cNvSpPr/>
          <p:nvPr/>
        </p:nvSpPr>
        <p:spPr>
          <a:xfrm>
            <a:off x="228601" y="838200"/>
            <a:ext cx="8428036" cy="1524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demoShuttleAnimation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) 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aShuttleAnimator.animateFromOrigin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, 5, 100);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20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Tracing Command Object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6200" y="6019800"/>
            <a:ext cx="20574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Creates</a:t>
            </a:r>
            <a:r>
              <a:rPr lang="en-US" dirty="0" smtClean="0"/>
              <a:t> a new Java thread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52800" y="6199872"/>
            <a:ext cx="51816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The</a:t>
            </a:r>
            <a:r>
              <a:rPr lang="en-US" dirty="0" smtClean="0"/>
              <a:t> run method calls </a:t>
            </a:r>
            <a:r>
              <a:rPr lang="en-US" dirty="0" err="1" smtClean="0"/>
              <a:t>animateFromoOigin</a:t>
            </a:r>
            <a:r>
              <a:rPr lang="en-US" dirty="0" smtClean="0"/>
              <a:t>()  on target object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38150" y="3429000"/>
            <a:ext cx="2762250" cy="2590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657600" y="5105400"/>
            <a:ext cx="46482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Starts the thread, which Invokes</a:t>
            </a:r>
            <a:r>
              <a:rPr lang="en-US" dirty="0" smtClean="0"/>
              <a:t> the run method on the command object passed to constructor.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2" idx="0"/>
          </p:cNvCxnSpPr>
          <p:nvPr/>
        </p:nvCxnSpPr>
        <p:spPr>
          <a:xfrm flipH="1" flipV="1">
            <a:off x="2286000" y="4572000"/>
            <a:ext cx="36957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562100" y="5029200"/>
            <a:ext cx="17907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Creates</a:t>
            </a:r>
            <a:r>
              <a:rPr lang="en-US" dirty="0" smtClean="0"/>
              <a:t> a new </a:t>
            </a:r>
            <a:r>
              <a:rPr lang="en-US" dirty="0">
                <a:latin typeface="Calibri" pitchFamily="34" charset="0"/>
                <a:cs typeface="Calibri" pitchFamily="34" charset="0"/>
              </a:rPr>
              <a:t>Command</a:t>
            </a:r>
          </a:p>
        </p:txBody>
      </p:sp>
      <p:cxnSp>
        <p:nvCxnSpPr>
          <p:cNvPr id="25" name="Straight Arrow Connector 24"/>
          <p:cNvCxnSpPr>
            <a:stCxn id="23" idx="0"/>
          </p:cNvCxnSpPr>
          <p:nvPr/>
        </p:nvCxnSpPr>
        <p:spPr>
          <a:xfrm flipV="1">
            <a:off x="2457450" y="3429000"/>
            <a:ext cx="1752600" cy="1600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1352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12" grpId="0" animBg="1"/>
      <p:bldP spid="23" grpId="0" animBg="1"/>
    </p:bldLst>
  </p:timing>
  <p:extLst>
    <p:ext uri="{3A86A75C-4F4B-4683-9AE1-C65F6400EC91}">
      <p14:laserTraceLst xmlns:p14="http://schemas.microsoft.com/office/powerpoint/2010/main">
        <p14:tracePtLst>
          <p14:tracePt t="6773" x="7599363" y="6180138"/>
          <p14:tracePt t="6933" x="7599363" y="6170613"/>
          <p14:tracePt t="7010" x="7599363" y="6161088"/>
          <p14:tracePt t="7030" x="7599363" y="6153150"/>
          <p14:tracePt t="7041" x="7608888" y="6108700"/>
          <p14:tracePt t="7060" x="7608888" y="6099175"/>
          <p14:tracePt t="7071" x="7616825" y="6081713"/>
          <p14:tracePt t="7090" x="7626350" y="6018213"/>
          <p14:tracePt t="7109" x="7626350" y="5946775"/>
          <p14:tracePt t="7121" x="7599363" y="5732463"/>
          <p14:tracePt t="7140" x="7581900" y="5670550"/>
          <p14:tracePt t="7152" x="7562850" y="5581650"/>
          <p14:tracePt t="7172" x="7554913" y="5581650"/>
          <p14:tracePt t="7184" x="7537450" y="5527675"/>
          <p14:tracePt t="7204" x="7527925" y="5510213"/>
          <p14:tracePt t="7215" x="7491413" y="5429250"/>
          <p14:tracePt t="7235" x="7456488" y="5394325"/>
          <p14:tracePt t="7260" x="7375525" y="5340350"/>
          <p14:tracePt t="7279" x="7304088" y="5295900"/>
          <p14:tracePt t="7298" x="7232650" y="5259388"/>
          <p14:tracePt t="7310" x="7027863" y="5133975"/>
          <p14:tracePt t="7328" x="6919913" y="5054600"/>
          <p14:tracePt t="7340" x="6653213" y="4848225"/>
          <p14:tracePt t="7359" x="6545263" y="4759325"/>
          <p14:tracePt t="7371" x="6215063" y="4465638"/>
          <p14:tracePt t="7390" x="6143625" y="4402138"/>
          <p14:tracePt t="7401" x="6000750" y="4268788"/>
          <p14:tracePt t="7421" x="5965825" y="4241800"/>
          <p14:tracePt t="7433" x="5822950" y="4133850"/>
          <p14:tracePt t="7452" x="5732463" y="4071938"/>
          <p14:tracePt t="7465" x="5562600" y="3956050"/>
          <p14:tracePt t="7487" x="5411788" y="3857625"/>
          <p14:tracePt t="7503" x="5367338" y="3830638"/>
          <p14:tracePt t="7516" x="5340350" y="3822700"/>
          <p14:tracePt t="7531" x="5295900" y="3786188"/>
          <p14:tracePt t="7548" x="5232400" y="3741738"/>
          <p14:tracePt t="7565" x="5205413" y="3732213"/>
          <p14:tracePt t="7581" x="5143500" y="3697288"/>
          <p14:tracePt t="7598" x="5133975" y="3697288"/>
          <p14:tracePt t="7655" x="5126038" y="3697288"/>
          <p14:tracePt t="7720" x="5126038" y="3687763"/>
          <p14:tracePt t="7877" x="5116513" y="3687763"/>
          <p14:tracePt t="8063" x="5108575" y="3687763"/>
          <p14:tracePt t="8095" x="5099050" y="3687763"/>
          <p14:tracePt t="8142" x="5089525" y="3687763"/>
          <p14:tracePt t="8226" x="5072063" y="3687763"/>
          <p14:tracePt t="8270" x="5054600" y="3687763"/>
          <p14:tracePt t="8283" x="5018088" y="3687763"/>
          <p14:tracePt t="8302" x="5000625" y="3687763"/>
          <p14:tracePt t="8315" x="4965700" y="3687763"/>
          <p14:tracePt t="8334" x="4946650" y="3687763"/>
          <p14:tracePt t="8345" x="4919663" y="3687763"/>
          <p14:tracePt t="8363" x="4867275" y="3687763"/>
          <p14:tracePt t="8382" x="4840288" y="3687763"/>
          <p14:tracePt t="8394" x="4813300" y="3687763"/>
          <p14:tracePt t="8421" x="4786313" y="3687763"/>
          <p14:tracePt t="8443" x="4768850" y="3687763"/>
          <p14:tracePt t="8456" x="4724400" y="3687763"/>
          <p14:tracePt t="8476" x="4660900" y="3687763"/>
          <p14:tracePt t="8492" x="4643438" y="3687763"/>
          <p14:tracePt t="8504" x="4581525" y="3687763"/>
          <p14:tracePt t="8523" x="4562475" y="3679825"/>
          <p14:tracePt t="8536" x="4545013" y="3679825"/>
          <p14:tracePt t="8556" x="4500563" y="3660775"/>
          <p14:tracePt t="8586" x="4491038" y="3660775"/>
          <p14:tracePt t="8601" x="4465638" y="3643313"/>
          <p14:tracePt t="8618" x="4446588" y="3643313"/>
          <p14:tracePt t="8635" x="4429125" y="3643313"/>
          <p14:tracePt t="8651" x="4411663" y="3633788"/>
          <p14:tracePt t="8668" x="4402138" y="3633788"/>
          <p14:tracePt t="8685" x="4384675" y="3625850"/>
          <p14:tracePt t="8702" x="4384675" y="3616325"/>
          <p14:tracePt t="8770" x="4384675" y="3608388"/>
          <p14:tracePt t="8789" x="4375150" y="3608388"/>
          <p14:tracePt t="8823" x="4375150" y="3598863"/>
          <p14:tracePt t="8848" x="4375150" y="3589338"/>
          <p14:tracePt t="8925" x="4367213" y="3589338"/>
          <p14:tracePt t="9075" x="4367213" y="3581400"/>
          <p14:tracePt t="9294" x="4367213" y="3571875"/>
          <p14:tracePt t="9336" x="4367213" y="3562350"/>
          <p14:tracePt t="9367" x="4375150" y="3562350"/>
          <p14:tracePt t="9397" x="4402138" y="3544888"/>
          <p14:tracePt t="9416" x="4429125" y="3536950"/>
          <p14:tracePt t="9436" x="4438650" y="3527425"/>
          <p14:tracePt t="9447" x="4465638" y="3517900"/>
          <p14:tracePt t="9466" x="4483100" y="3517900"/>
          <p14:tracePt t="9494" x="4510088" y="3509963"/>
          <p14:tracePt t="9512" x="4527550" y="3509963"/>
          <p14:tracePt t="9525" x="4562475" y="3509963"/>
          <p14:tracePt t="9544" x="4581525" y="3509963"/>
          <p14:tracePt t="9556" x="4616450" y="3509963"/>
          <p14:tracePt t="9574" x="4625975" y="3509963"/>
          <p14:tracePt t="9593" x="4633913" y="3509963"/>
          <p14:tracePt t="9618" x="4625975" y="3509963"/>
          <p14:tracePt t="9684" x="4616450" y="3509963"/>
          <p14:tracePt t="9716" x="4598988" y="3509963"/>
          <p14:tracePt t="9735" x="4589463" y="3509963"/>
          <p14:tracePt t="9745" x="4572000" y="3509963"/>
          <p14:tracePt t="9765" x="4554538" y="3509963"/>
          <p14:tracePt t="9776" x="4527550" y="3509963"/>
          <p14:tracePt t="9795" x="4518025" y="3509963"/>
          <p14:tracePt t="9808" x="4473575" y="3500438"/>
          <p14:tracePt t="9826" x="4456113" y="3500438"/>
          <p14:tracePt t="9839" x="4411663" y="3500438"/>
          <p14:tracePt t="9856" x="4402138" y="3490913"/>
          <p14:tracePt t="9875" x="4384675" y="3482975"/>
          <p14:tracePt t="9889" x="4367213" y="3482975"/>
          <p14:tracePt t="9906" x="4357688" y="3473450"/>
          <p14:tracePt t="9922" x="4322763" y="3473450"/>
          <p14:tracePt t="9938" x="4303713" y="3465513"/>
          <p14:tracePt t="9955" x="4276725" y="3455988"/>
          <p14:tracePt t="9972" x="4268788" y="3455988"/>
          <p14:tracePt t="10094" x="4276725" y="3455988"/>
          <p14:tracePt t="10425" x="4295775" y="3455988"/>
          <p14:tracePt t="10456" x="4313238" y="3455988"/>
          <p14:tracePt t="10483" x="4322763" y="3455988"/>
          <p14:tracePt t="25272" x="4313238" y="3455988"/>
          <p14:tracePt t="26007" x="4295775" y="3455988"/>
          <p14:tracePt t="26018" x="4251325" y="3455988"/>
          <p14:tracePt t="26037" x="4224338" y="3455988"/>
          <p14:tracePt t="26049" x="4170363" y="3465513"/>
          <p14:tracePt t="26068" x="4152900" y="3465513"/>
          <p14:tracePt t="26079" x="4071938" y="3473450"/>
          <p14:tracePt t="26099" x="4044950" y="3473450"/>
          <p14:tracePt t="26111" x="3911600" y="3490913"/>
          <p14:tracePt t="26129" x="3848100" y="3509963"/>
          <p14:tracePt t="26141" x="3732213" y="3536950"/>
          <p14:tracePt t="26160" x="3625850" y="3571875"/>
          <p14:tracePt t="26179" x="3589338" y="3581400"/>
          <p14:tracePt t="26191" x="3438525" y="3589338"/>
          <p14:tracePt t="26211" x="3348038" y="3589338"/>
          <p14:tracePt t="26223" x="3108325" y="3598863"/>
          <p14:tracePt t="26242" x="3017838" y="3608388"/>
          <p14:tracePt t="26256" x="2822575" y="3608388"/>
          <p14:tracePt t="26271" x="2768600" y="3616325"/>
          <p14:tracePt t="26288" x="2679700" y="3616325"/>
          <p14:tracePt t="26304" x="2616200" y="3625850"/>
          <p14:tracePt t="26320" x="2500313" y="3633788"/>
          <p14:tracePt t="26337" x="2374900" y="3660775"/>
          <p14:tracePt t="26354" x="2312988" y="3679825"/>
          <p14:tracePt t="26371" x="2224088" y="3705225"/>
          <p14:tracePt t="26387" x="2197100" y="3714750"/>
          <p14:tracePt t="26404" x="2125663" y="3741738"/>
          <p14:tracePt t="26421" x="2108200" y="3759200"/>
          <p14:tracePt t="26437" x="2036763" y="3795713"/>
          <p14:tracePt t="26456" x="2017713" y="3803650"/>
          <p14:tracePt t="26475" x="1990725" y="3830638"/>
          <p14:tracePt t="26494" x="1973263" y="3840163"/>
          <p14:tracePt t="26519" x="1946275" y="3867150"/>
          <p14:tracePt t="26539" x="1938338" y="3875088"/>
          <p14:tracePt t="26549" x="1911350" y="3902075"/>
          <p14:tracePt t="26568" x="1884363" y="3929063"/>
          <p14:tracePt t="26587" x="1874838" y="3938588"/>
          <p14:tracePt t="26614" x="1839913" y="3973513"/>
          <p14:tracePt t="26633" x="1822450" y="3983038"/>
          <p14:tracePt t="26665" x="1812925" y="3990975"/>
          <p14:tracePt t="26677" x="1795463" y="4010025"/>
          <p14:tracePt t="26707" x="1795463" y="4017963"/>
          <p14:tracePt t="26725" x="1795463" y="4027488"/>
          <p14:tracePt t="26744" x="1795463" y="4037013"/>
          <p14:tracePt t="26756" x="1785938" y="4037013"/>
          <p14:tracePt t="26775" x="1785938" y="4044950"/>
          <p14:tracePt t="26803" x="1795463" y="4044950"/>
          <p14:tracePt t="26914" x="1803400" y="4044950"/>
          <p14:tracePt t="26944" x="1830388" y="4044950"/>
          <p14:tracePt t="26963" x="1839913" y="4044950"/>
          <p14:tracePt t="26975" x="1884363" y="4044950"/>
          <p14:tracePt t="26995" x="1911350" y="4044950"/>
          <p14:tracePt t="27006" x="1955800" y="4037013"/>
          <p14:tracePt t="27025" x="1990725" y="4027488"/>
          <p14:tracePt t="27044" x="2009775" y="4017963"/>
          <p14:tracePt t="27055" x="2044700" y="4010025"/>
          <p14:tracePt t="27074" x="2062163" y="4010025"/>
          <p14:tracePt t="27086" x="2098675" y="3990975"/>
          <p14:tracePt t="27105" x="2125663" y="3990975"/>
          <p14:tracePt t="27116" x="2179638" y="3965575"/>
          <p14:tracePt t="27136" x="2187575" y="3965575"/>
          <p14:tracePt t="27147" x="2187575" y="3956050"/>
          <p14:tracePt t="27166" x="2205038" y="3938588"/>
          <p14:tracePt t="27185" x="2205038" y="3929063"/>
          <p14:tracePt t="27196" x="2205038" y="3884613"/>
          <p14:tracePt t="27215" x="2205038" y="3867150"/>
          <p14:tracePt t="27227" x="2187575" y="3830638"/>
          <p14:tracePt t="27246" x="2133600" y="3795713"/>
          <p14:tracePt t="27277" x="2108200" y="3776663"/>
          <p14:tracePt t="27289" x="2036763" y="3751263"/>
          <p14:tracePt t="27309" x="1973263" y="3732213"/>
          <p14:tracePt t="27326" x="1965325" y="3732213"/>
          <p14:tracePt t="27338" x="1901825" y="3724275"/>
          <p14:tracePt t="27358" x="1866900" y="3724275"/>
          <p14:tracePt t="27368" x="1795463" y="3724275"/>
          <p14:tracePt t="27387" x="1776413" y="3724275"/>
          <p14:tracePt t="27414" x="1751013" y="3724275"/>
          <p14:tracePt t="27426" x="1731963" y="3724275"/>
          <p14:tracePt t="27437" x="1704975" y="3732213"/>
          <p14:tracePt t="27449" x="1652588" y="3776663"/>
          <p14:tracePt t="27484" x="1625600" y="3822700"/>
          <p14:tracePt t="27511" x="1598613" y="3875088"/>
          <p14:tracePt t="27530" x="1598613" y="3884613"/>
          <p14:tracePt t="27545" x="1598613" y="3919538"/>
          <p14:tracePt t="27560" x="1598613" y="3946525"/>
          <p14:tracePt t="27572" x="1598613" y="4010025"/>
          <p14:tracePt t="27591" x="1608138" y="4017963"/>
          <p14:tracePt t="27604" x="1616075" y="4071938"/>
          <p14:tracePt t="27622" x="1643063" y="4125913"/>
          <p14:tracePt t="27641" x="1660525" y="4143375"/>
          <p14:tracePt t="27653" x="1687513" y="4179888"/>
          <p14:tracePt t="27672" x="1704975" y="4197350"/>
          <p14:tracePt t="27697" x="1751013" y="4232275"/>
          <p14:tracePt t="27717" x="1768475" y="4232275"/>
          <p14:tracePt t="27729" x="1822450" y="4259263"/>
          <p14:tracePt t="27749" x="1847850" y="4268788"/>
          <p14:tracePt t="27760" x="1893888" y="4286250"/>
          <p14:tracePt t="27779" x="1919288" y="4286250"/>
          <p14:tracePt t="27792" x="2009775" y="4303713"/>
          <p14:tracePt t="27809" x="2071688" y="4303713"/>
          <p14:tracePt t="27828" x="2089150" y="4303713"/>
          <p14:tracePt t="27840" x="2098675" y="4303713"/>
          <p14:tracePt t="27859" x="2125663" y="4303713"/>
          <p14:tracePt t="27871" x="2160588" y="4303713"/>
          <p14:tracePt t="27889" x="2179638" y="4295775"/>
          <p14:tracePt t="27900" x="2197100" y="4276725"/>
          <p14:tracePt t="27919" x="2251075" y="4259263"/>
          <p14:tracePt t="27938" x="2251075" y="4251325"/>
          <p14:tracePt t="27951" x="2286000" y="4224338"/>
          <p14:tracePt t="27969" x="2295525" y="4224338"/>
          <p14:tracePt t="27981" x="2312988" y="4197350"/>
          <p14:tracePt t="28000" x="2330450" y="4179888"/>
          <p14:tracePt t="28012" x="2339975" y="4133850"/>
          <p14:tracePt t="28034" x="2357438" y="4108450"/>
          <p14:tracePt t="28045" x="2366963" y="4044950"/>
          <p14:tracePt t="28063" x="2374900" y="4017963"/>
          <p14:tracePt t="28076" x="2384425" y="4000500"/>
          <p14:tracePt t="28093" x="2384425" y="3990975"/>
          <p14:tracePt t="28109" x="2384425" y="3983038"/>
          <p14:tracePt t="28141" x="2384425" y="3965575"/>
          <p14:tracePt t="28153" x="2366963" y="3919538"/>
          <p14:tracePt t="28172" x="2357438" y="3911600"/>
          <p14:tracePt t="28199" x="2357438" y="3894138"/>
          <p14:tracePt t="28211" x="2347913" y="3867150"/>
          <p14:tracePt t="28222" x="2330450" y="3830638"/>
          <p14:tracePt t="28253" x="2312988" y="3813175"/>
          <p14:tracePt t="28281" x="2295525" y="3786188"/>
          <p14:tracePt t="28299" x="2276475" y="3776663"/>
          <p14:tracePt t="28325" x="2259013" y="3768725"/>
          <p14:tracePt t="28344" x="2224088" y="3751263"/>
          <p14:tracePt t="28364" x="2197100" y="3751263"/>
          <p14:tracePt t="28375" x="2152650" y="3732213"/>
          <p14:tracePt t="28394" x="2133600" y="3724275"/>
          <p14:tracePt t="28407" x="2089150" y="3714750"/>
          <p14:tracePt t="28427" x="2081213" y="3714750"/>
          <p14:tracePt t="28438" x="2054225" y="3714750"/>
          <p14:tracePt t="28458" x="2027238" y="3714750"/>
          <p14:tracePt t="28470" x="1982788" y="3714750"/>
          <p14:tracePt t="28490" x="1973263" y="3714750"/>
          <p14:tracePt t="28501" x="1938338" y="3714750"/>
          <p14:tracePt t="28519" x="1928813" y="3714750"/>
          <p14:tracePt t="28531" x="1911350" y="3724275"/>
          <p14:tracePt t="28595" x="1901825" y="3724275"/>
          <p14:tracePt t="28615" x="1893888" y="3724275"/>
          <p14:tracePt t="28626" x="1893888" y="3732213"/>
          <p14:tracePt t="28645" x="1884363" y="3732213"/>
          <p14:tracePt t="31773" x="1874838" y="3732213"/>
          <p14:tracePt t="32525" x="1866900" y="3732213"/>
          <p14:tracePt t="32545" x="1874838" y="3732213"/>
          <p14:tracePt t="32619" x="1901825" y="3751263"/>
          <p14:tracePt t="32639" x="1919288" y="3768725"/>
          <p14:tracePt t="32651" x="1946275" y="3786188"/>
          <p14:tracePt t="32670" x="1973263" y="3795713"/>
          <p14:tracePt t="32682" x="2027238" y="3830638"/>
          <p14:tracePt t="32700" x="2054225" y="3830638"/>
          <p14:tracePt t="32713" x="2125663" y="3875088"/>
          <p14:tracePt t="32732" x="2251075" y="3911600"/>
          <p14:tracePt t="32751" x="2312988" y="3929063"/>
          <p14:tracePt t="32764" x="2374900" y="3965575"/>
          <p14:tracePt t="32775" x="2509838" y="4000500"/>
          <p14:tracePt t="32794" x="2562225" y="4017963"/>
          <p14:tracePt t="32807" x="2660650" y="4062413"/>
          <p14:tracePt t="32827" x="2724150" y="4081463"/>
          <p14:tracePt t="32841" x="2955925" y="4160838"/>
          <p14:tracePt t="32858" x="3044825" y="4187825"/>
          <p14:tracePt t="32874" x="3205163" y="4232275"/>
          <p14:tracePt t="32891" x="3313113" y="4259263"/>
          <p14:tracePt t="32908" x="3402013" y="4286250"/>
          <p14:tracePt t="32954" x="3446463" y="4295775"/>
          <p14:tracePt t="32966" x="3562350" y="4322763"/>
          <p14:tracePt t="32985" x="3589338" y="4330700"/>
          <p14:tracePt t="32998" x="3643313" y="4340225"/>
          <p14:tracePt t="33016" x="3652838" y="4348163"/>
          <p14:tracePt t="33029" x="3670300" y="4348163"/>
          <p14:tracePt t="33048" x="3687763" y="4348163"/>
          <p14:tracePt t="33059" x="3714750" y="4348163"/>
          <p14:tracePt t="33079" x="3741738" y="4348163"/>
          <p14:tracePt t="33092" x="3795713" y="4348163"/>
          <p14:tracePt t="33112" x="3822700" y="4348163"/>
          <p14:tracePt t="33125" x="3875088" y="4348163"/>
          <p14:tracePt t="33143" x="3894138" y="4348163"/>
          <p14:tracePt t="33158" x="3946525" y="4348163"/>
          <p14:tracePt t="33175" x="3973513" y="4357688"/>
          <p14:tracePt t="33191" x="4037013" y="4357688"/>
          <p14:tracePt t="33208" x="4054475" y="4357688"/>
          <p14:tracePt t="33225" x="4133850" y="4357688"/>
          <p14:tracePt t="33241" x="4214813" y="4357688"/>
          <p14:tracePt t="33263" x="4295775" y="4367213"/>
          <p14:tracePt t="33281" x="4429125" y="4384675"/>
          <p14:tracePt t="33300" x="4491038" y="4394200"/>
          <p14:tracePt t="33312" x="4616450" y="4402138"/>
          <p14:tracePt t="33331" x="4633913" y="4411663"/>
          <p14:tracePt t="33344" x="4697413" y="4419600"/>
          <p14:tracePt t="33363" x="4759325" y="4419600"/>
          <p14:tracePt t="33389" x="4840288" y="4429125"/>
          <p14:tracePt t="33409" x="4867275" y="4429125"/>
          <p14:tracePt t="33422" x="4946650" y="4429125"/>
          <p14:tracePt t="33442" x="4991100" y="4438650"/>
          <p14:tracePt t="33454" x="5062538" y="4438650"/>
          <p14:tracePt t="33474" x="5072063" y="4438650"/>
          <p14:tracePt t="33486" x="5153025" y="4438650"/>
          <p14:tracePt t="33504" x="5170488" y="4446588"/>
          <p14:tracePt t="33516" x="5251450" y="4446588"/>
          <p14:tracePt t="33536" x="5276850" y="4446588"/>
          <p14:tracePt t="33549" x="5348288" y="4446588"/>
          <p14:tracePt t="33567" x="5367338" y="4446588"/>
          <p14:tracePt t="33579" x="5438775" y="4446588"/>
          <p14:tracePt t="33598" x="5456238" y="4446588"/>
          <p14:tracePt t="33611" x="5537200" y="4456113"/>
          <p14:tracePt t="33630" x="5562600" y="4456113"/>
          <p14:tracePt t="33643" x="5634038" y="4465638"/>
          <p14:tracePt t="33662" x="5653088" y="4465638"/>
          <p14:tracePt t="33676" x="5688013" y="4465638"/>
          <p14:tracePt t="33694" x="5705475" y="4465638"/>
          <p14:tracePt t="33709" x="5732463" y="4465638"/>
          <p14:tracePt t="33732" x="5768975" y="4465638"/>
          <p14:tracePt t="33744" x="5822950" y="4465638"/>
          <p14:tracePt t="33773" x="5884863" y="4465638"/>
          <p14:tracePt t="33799" x="5956300" y="4473575"/>
          <p14:tracePt t="33819" x="5973763" y="4473575"/>
          <p14:tracePt t="33830" x="6010275" y="4473575"/>
          <p14:tracePt t="33850" x="6037263" y="4473575"/>
          <p14:tracePt t="33862" x="6054725" y="4473575"/>
          <p14:tracePt t="33880" x="6062663" y="4473575"/>
          <p14:tracePt t="33892" x="6072188" y="4473575"/>
          <p14:tracePt t="33909" x="6081713" y="4465638"/>
          <p14:tracePt t="33955" x="6089650" y="4456113"/>
          <p14:tracePt t="33974" x="6099175" y="4456113"/>
          <p14:tracePt t="48522" x="6099175" y="4446588"/>
          <p14:tracePt t="49112" x="6099175" y="4438650"/>
          <p14:tracePt t="49132" x="6099175" y="4429125"/>
          <p14:tracePt t="49226" x="6089650" y="4429125"/>
          <p14:tracePt t="49284" x="6081713" y="4429125"/>
          <p14:tracePt t="49303" x="6072188" y="4429125"/>
          <p14:tracePt t="49335" x="6062663" y="4429125"/>
          <p14:tracePt t="49429" x="6054725" y="4429125"/>
          <p14:tracePt t="49475" x="6045200" y="4438650"/>
          <p14:tracePt t="49558" x="6045200" y="4446588"/>
          <p14:tracePt t="49586" x="6037263" y="4446588"/>
          <p14:tracePt t="49597" x="6037263" y="4456113"/>
          <p14:tracePt t="49835" x="6027738" y="4456113"/>
          <p14:tracePt t="49854" x="6018213" y="4465638"/>
          <p14:tracePt t="49865" x="6018213" y="4473575"/>
          <p14:tracePt t="49885" x="6010275" y="4473575"/>
          <p14:tracePt t="49897" x="5991225" y="4473575"/>
          <p14:tracePt t="49916" x="5991225" y="4483100"/>
          <p14:tracePt t="49927" x="5973763" y="4483100"/>
          <p14:tracePt t="49961" x="5938838" y="4483100"/>
          <p14:tracePt t="49980" x="5919788" y="4483100"/>
          <p14:tracePt t="49995" x="5857875" y="4483100"/>
          <p14:tracePt t="50012" x="5830888" y="4483100"/>
          <p14:tracePt t="50024" x="5795963" y="4483100"/>
          <p14:tracePt t="50045" x="5776913" y="4483100"/>
          <p14:tracePt t="50056" x="5724525" y="4483100"/>
          <p14:tracePt t="50074" x="5670550" y="4483100"/>
          <p14:tracePt t="50087" x="5599113" y="4473575"/>
          <p14:tracePt t="50105" x="5572125" y="4465638"/>
          <p14:tracePt t="50117" x="5510213" y="4465638"/>
          <p14:tracePt t="50135" x="5483225" y="4465638"/>
          <p14:tracePt t="50147" x="5473700" y="4465638"/>
          <p14:tracePt t="50166" x="5419725" y="4465638"/>
          <p14:tracePt t="50184" x="5402263" y="4465638"/>
          <p14:tracePt t="50197" x="5313363" y="4465638"/>
          <p14:tracePt t="50217" x="5295900" y="4465638"/>
          <p14:tracePt t="50229" x="5224463" y="4473575"/>
          <p14:tracePt t="50248" x="5197475" y="4473575"/>
          <p14:tracePt t="50260" x="5143500" y="4483100"/>
          <p14:tracePt t="50279" x="5108575" y="4483100"/>
          <p14:tracePt t="50293" x="5010150" y="4483100"/>
          <p14:tracePt t="50310" x="4956175" y="4483100"/>
          <p14:tracePt t="50326" x="4875213" y="4483100"/>
          <p14:tracePt t="50343" x="4848225" y="4483100"/>
          <p14:tracePt t="50360" x="4830763" y="4483100"/>
          <p14:tracePt t="50381" x="4803775" y="4483100"/>
          <p14:tracePt t="50394" x="4786313" y="4483100"/>
          <p14:tracePt t="50410" x="4759325" y="4483100"/>
          <p14:tracePt t="50427" x="4705350" y="4483100"/>
          <p14:tracePt t="50443" x="4679950" y="4483100"/>
          <p14:tracePt t="50460" x="4608513" y="4483100"/>
          <p14:tracePt t="50477" x="4581525" y="4483100"/>
          <p14:tracePt t="50495" x="4518025" y="4483100"/>
          <p14:tracePt t="50510" x="4438650" y="4483100"/>
          <p14:tracePt t="50532" x="4419600" y="4483100"/>
          <p14:tracePt t="50546" x="4375150" y="4483100"/>
          <p14:tracePt t="50563" x="4348163" y="4483100"/>
          <p14:tracePt t="50578" x="4295775" y="4483100"/>
          <p14:tracePt t="50595" x="4268788" y="4483100"/>
          <p14:tracePt t="50611" x="4187825" y="4473575"/>
          <p14:tracePt t="50628" x="4160838" y="4465638"/>
          <p14:tracePt t="50645" x="4089400" y="4446588"/>
          <p14:tracePt t="50662" x="4054475" y="4438650"/>
          <p14:tracePt t="50679" x="4000500" y="4411663"/>
          <p14:tracePt t="50695" x="3965575" y="4402138"/>
          <p14:tracePt t="50712" x="3929063" y="4384675"/>
          <p14:tracePt t="50728" x="3884613" y="4367213"/>
          <p14:tracePt t="50745" x="3848100" y="4348163"/>
          <p14:tracePt t="50766" x="3830638" y="4340225"/>
          <p14:tracePt t="50779" x="3786188" y="4322763"/>
          <p14:tracePt t="50796" x="3776663" y="4313238"/>
          <p14:tracePt t="50812" x="3724275" y="4295775"/>
          <p14:tracePt t="50829" x="3705225" y="4276725"/>
          <p14:tracePt t="50846" x="3652838" y="4259263"/>
          <p14:tracePt t="50863" x="3625850" y="4241800"/>
          <p14:tracePt t="50879" x="3608388" y="4232275"/>
          <p14:tracePt t="50896" x="3598863" y="4232275"/>
          <p14:tracePt t="50922" x="3571875" y="4214813"/>
          <p14:tracePt t="50949" x="3536950" y="4197350"/>
          <p14:tracePt t="50969" x="3527425" y="4187825"/>
          <p14:tracePt t="50980" x="3473450" y="4160838"/>
          <p14:tracePt t="50999" x="3455988" y="4152900"/>
          <p14:tracePt t="51018" x="3446463" y="4152900"/>
          <p14:tracePt t="51572" x="3446463" y="4133850"/>
          <p14:tracePt t="53526" x="3438525" y="4133850"/>
          <p14:tracePt t="54301" x="3419475" y="4133850"/>
          <p14:tracePt t="54351" x="3394075" y="4133850"/>
          <p14:tracePt t="54363" x="3303588" y="4143375"/>
          <p14:tracePt t="54382" x="3286125" y="4143375"/>
          <p14:tracePt t="54394" x="3232150" y="4152900"/>
          <p14:tracePt t="54414" x="3214688" y="4152900"/>
          <p14:tracePt t="54425" x="3133725" y="4160838"/>
          <p14:tracePt t="54446" x="3108325" y="4160838"/>
          <p14:tracePt t="54457" x="3036888" y="4179888"/>
          <p14:tracePt t="54475" x="2990850" y="4179888"/>
          <p14:tracePt t="54490" x="2884488" y="4214813"/>
          <p14:tracePt t="54507" x="2822575" y="4232275"/>
          <p14:tracePt t="54524" x="2679700" y="4276725"/>
          <p14:tracePt t="54541" x="2509838" y="4322763"/>
          <p14:tracePt t="54558" x="2428875" y="4348163"/>
          <p14:tracePt t="54574" x="2366963" y="4367213"/>
          <p14:tracePt t="54591" x="2205038" y="4411663"/>
          <p14:tracePt t="54607" x="2108200" y="4446588"/>
          <p14:tracePt t="54624" x="2054225" y="4465638"/>
          <p14:tracePt t="54641" x="1938338" y="4510088"/>
          <p14:tracePt t="54658" x="1884363" y="4527550"/>
          <p14:tracePt t="54675" x="1758950" y="4554538"/>
          <p14:tracePt t="54691" x="1731963" y="4562475"/>
          <p14:tracePt t="54707" x="1608138" y="4608513"/>
          <p14:tracePt t="54725" x="1562100" y="4625975"/>
          <p14:tracePt t="54743" x="1544638" y="4633913"/>
          <p14:tracePt t="54776" x="1554163" y="4633913"/>
          <p14:tracePt t="54946" x="1571625" y="4633913"/>
          <p14:tracePt t="54959" x="1608138" y="4633913"/>
          <p14:tracePt t="54977" x="1670050" y="4633913"/>
          <p14:tracePt t="54998" x="1697038" y="4633913"/>
          <p14:tracePt t="55009" x="1776413" y="4633913"/>
          <p14:tracePt t="55028" x="1803400" y="4633913"/>
          <p14:tracePt t="55040" x="1866900" y="4633913"/>
          <p14:tracePt t="55059" x="1893888" y="4633913"/>
          <p14:tracePt t="55071" x="1919288" y="4633913"/>
          <p14:tracePt t="55090" x="1973263" y="4633913"/>
          <p14:tracePt t="55133" x="1990725" y="4633913"/>
          <p14:tracePt t="55152" x="2000250" y="4633913"/>
          <p14:tracePt t="55164" x="2017713" y="4633913"/>
          <p14:tracePt t="55183" x="2027238" y="4633913"/>
          <p14:tracePt t="55195" x="2036763" y="4633913"/>
          <p14:tracePt t="55229" x="2044700" y="4633913"/>
          <p14:tracePt t="55326" x="2044700" y="4625975"/>
          <p14:tracePt t="56240" x="2044700" y="4616450"/>
          <p14:tracePt t="56253" x="2044700" y="4608513"/>
          <p14:tracePt t="56265" x="2054225" y="4562475"/>
          <p14:tracePt t="56285" x="2054225" y="4545013"/>
          <p14:tracePt t="56297" x="2062163" y="4483100"/>
          <p14:tracePt t="56316" x="2062163" y="4456113"/>
          <p14:tracePt t="56329" x="2089150" y="4357688"/>
          <p14:tracePt t="56346" x="2098675" y="4303713"/>
          <p14:tracePt t="56363" x="2143125" y="4108450"/>
          <p14:tracePt t="56379" x="2160588" y="4010025"/>
          <p14:tracePt t="56396" x="2205038" y="3759200"/>
          <p14:tracePt t="56413" x="2224088" y="3679825"/>
          <p14:tracePt t="56429" x="2251075" y="3554413"/>
          <p14:tracePt t="56446" x="2259013" y="3490913"/>
          <p14:tracePt t="56463" x="2303463" y="3330575"/>
          <p14:tracePt t="56480" x="2330450" y="3187700"/>
          <p14:tracePt t="56496" x="2339975" y="3062288"/>
          <p14:tracePt t="56513" x="2347913" y="2946400"/>
          <p14:tracePt t="56530" x="2366963" y="2544763"/>
          <p14:tracePt t="56547" x="2374900" y="2339975"/>
          <p14:tracePt t="56567" x="2384425" y="2303463"/>
          <p14:tracePt t="56580" x="2384425" y="2214563"/>
          <p14:tracePt t="56598" x="2384425" y="2179638"/>
          <p14:tracePt t="56613" x="2384425" y="2133600"/>
          <p14:tracePt t="56630" x="2384425" y="2116138"/>
          <p14:tracePt t="56647" x="2384425" y="2071688"/>
          <p14:tracePt t="56663" x="2384425" y="2044700"/>
          <p14:tracePt t="56680" x="2374900" y="1955800"/>
          <p14:tracePt t="56700" x="2366963" y="1857375"/>
          <p14:tracePt t="56714" x="2357438" y="1751013"/>
          <p14:tracePt t="56730" x="2347913" y="1687513"/>
          <p14:tracePt t="56748" x="2339975" y="1625600"/>
          <p14:tracePt t="56764" x="2330450" y="1562100"/>
          <p14:tracePt t="56789" x="2322513" y="1527175"/>
          <p14:tracePt t="56815" x="2322513" y="1517650"/>
          <p14:tracePt t="56835" x="2303463" y="1509713"/>
          <p14:tracePt t="56863" x="2259013" y="1509713"/>
          <p14:tracePt t="56882" x="2241550" y="1517650"/>
          <p14:tracePt t="56894" x="2179638" y="1544638"/>
          <p14:tracePt t="56914" x="2152650" y="1544638"/>
          <p14:tracePt t="56926" x="2081213" y="1562100"/>
          <p14:tracePt t="56945" x="2036763" y="1571625"/>
          <p14:tracePt t="56957" x="1982788" y="1581150"/>
          <p14:tracePt t="56976" x="1955800" y="1581150"/>
          <p14:tracePt t="56987" x="1901825" y="1589088"/>
          <p14:tracePt t="57006" x="1893888" y="1589088"/>
          <p14:tracePt t="57018" x="1847850" y="1598613"/>
          <p14:tracePt t="57038" x="1795463" y="1608138"/>
          <p14:tracePt t="57049" x="1714500" y="1652588"/>
          <p14:tracePt t="57068" x="1679575" y="1660525"/>
          <p14:tracePt t="57086" x="1652588" y="1679575"/>
          <p14:tracePt t="57099" x="1608138" y="1704975"/>
          <p14:tracePt t="57117" x="1589088" y="1714500"/>
          <p14:tracePt t="57150" x="1554163" y="1724025"/>
          <p14:tracePt t="57175" x="1544638" y="1724025"/>
          <p14:tracePt t="57208" x="1536700" y="1724025"/>
          <p14:tracePt t="57239" x="1544638" y="1724025"/>
          <p14:tracePt t="57538" x="1554163" y="1724025"/>
          <p14:tracePt t="57616" x="1571625" y="1724025"/>
          <p14:tracePt t="57648" x="1598613" y="1724025"/>
          <p14:tracePt t="57667" x="1608138" y="1731963"/>
          <p14:tracePt t="57678" x="1633538" y="1731963"/>
          <p14:tracePt t="57698" x="1687513" y="1731963"/>
          <p14:tracePt t="57717" x="1724025" y="1741488"/>
          <p14:tracePt t="57728" x="1822450" y="1768475"/>
          <p14:tracePt t="57747" x="1866900" y="1768475"/>
          <p14:tracePt t="57759" x="1928813" y="1785938"/>
          <p14:tracePt t="57778" x="1955800" y="1785938"/>
          <p14:tracePt t="57791" x="2036763" y="1803400"/>
          <p14:tracePt t="57810" x="2054225" y="1812925"/>
          <p14:tracePt t="57822" x="2089150" y="1822450"/>
          <p14:tracePt t="57841" x="2108200" y="1830388"/>
          <p14:tracePt t="57853" x="2160588" y="1839913"/>
          <p14:tracePt t="57872" x="2205038" y="1847850"/>
          <p14:tracePt t="57884" x="2419350" y="1866900"/>
          <p14:tracePt t="57904" x="2500313" y="1874838"/>
          <p14:tracePt t="57917" x="2581275" y="1874838"/>
          <p14:tracePt t="57935" x="2589213" y="1874838"/>
          <p14:tracePt t="57951" x="2652713" y="1874838"/>
          <p14:tracePt t="57999" x="2670175" y="1874838"/>
          <p14:tracePt t="58011" x="2751138" y="1874838"/>
          <p14:tracePt t="58031" x="2768600" y="1874838"/>
          <p14:tracePt t="58045" x="2786063" y="1866900"/>
          <p14:tracePt t="58057" x="2795588" y="1857375"/>
          <p14:tracePt t="58091" x="2847975" y="1857375"/>
          <p14:tracePt t="58126" x="2874963" y="1857375"/>
          <p14:tracePt t="58138" x="2901950" y="1857375"/>
          <p14:tracePt t="58151" x="2973388" y="1866900"/>
          <p14:tracePt t="58171" x="2982913" y="1866900"/>
          <p14:tracePt t="58183" x="3036888" y="1866900"/>
          <p14:tracePt t="58203" x="3044825" y="1866900"/>
          <p14:tracePt t="58215" x="3071813" y="1874838"/>
          <p14:tracePt t="58233" x="3098800" y="1874838"/>
          <p14:tracePt t="58245" x="3116263" y="1874838"/>
          <p14:tracePt t="58291" x="3143250" y="1874838"/>
          <p14:tracePt t="58326" x="3197225" y="1884363"/>
          <p14:tracePt t="58344" x="3214688" y="1884363"/>
          <p14:tracePt t="58356" x="3259138" y="1884363"/>
          <p14:tracePt t="58376" x="3295650" y="1884363"/>
          <p14:tracePt t="58401" x="3322638" y="1884363"/>
          <p14:tracePt t="58421" x="3340100" y="1884363"/>
          <p14:tracePt t="58433" x="3384550" y="1884363"/>
          <p14:tracePt t="58452" x="3402013" y="1893888"/>
          <p14:tracePt t="58464" x="3465513" y="1893888"/>
          <p14:tracePt t="58483" x="3482975" y="1893888"/>
          <p14:tracePt t="58502" x="3500438" y="1893888"/>
          <p14:tracePt t="58527" x="3509963" y="1893888"/>
          <p14:tracePt t="58561" x="3536950" y="1893888"/>
          <p14:tracePt t="58580" x="3544888" y="1901825"/>
          <p14:tracePt t="58592" x="3554413" y="1901825"/>
          <p14:tracePt t="58637" x="3562350" y="1901825"/>
          <p14:tracePt t="58941" x="3571875" y="1901825"/>
          <p14:tracePt t="59866" x="3598863" y="1901825"/>
          <p14:tracePt t="59885" x="3625850" y="1901825"/>
          <p14:tracePt t="59896" x="3679825" y="1911350"/>
          <p14:tracePt t="59916" x="3705225" y="1911350"/>
          <p14:tracePt t="59927" x="3803650" y="1911350"/>
          <p14:tracePt t="59947" x="3830638" y="1919288"/>
          <p14:tracePt t="59960" x="3956050" y="1928813"/>
          <p14:tracePt t="59979" x="4010025" y="1928813"/>
          <p14:tracePt t="59990" x="4116388" y="1946275"/>
          <p14:tracePt t="60011" x="4152900" y="1955800"/>
          <p14:tracePt t="60025" x="4241800" y="1973263"/>
          <p14:tracePt t="60041" x="4259263" y="1982788"/>
          <p14:tracePt t="60057" x="4313238" y="1982788"/>
          <p14:tracePt t="60075" x="4340225" y="1990725"/>
          <p14:tracePt t="60090" x="4384675" y="1990725"/>
          <p14:tracePt t="60107" x="4411663" y="1990725"/>
          <p14:tracePt t="60124" x="4473575" y="1990725"/>
          <p14:tracePt t="60141" x="4491038" y="1990725"/>
          <p14:tracePt t="60157" x="4545013" y="1990725"/>
          <p14:tracePt t="60174" x="4572000" y="1990725"/>
          <p14:tracePt t="60191" x="4633913" y="1990725"/>
          <p14:tracePt t="60208" x="4670425" y="1990725"/>
          <p14:tracePt t="60224" x="4741863" y="1990725"/>
          <p14:tracePt t="60242" x="4803775" y="1990725"/>
          <p14:tracePt t="60258" x="4857750" y="1990725"/>
          <p14:tracePt t="60275" x="4929188" y="1990725"/>
          <p14:tracePt t="60292" x="4956175" y="1990725"/>
          <p14:tracePt t="60308" x="5027613" y="1990725"/>
          <p14:tracePt t="60325" x="5089525" y="1982788"/>
          <p14:tracePt t="60342" x="5116513" y="1982788"/>
          <p14:tracePt t="60358" x="5205413" y="1982788"/>
          <p14:tracePt t="60375" x="5276850" y="1973263"/>
          <p14:tracePt t="60391" x="5429250" y="1973263"/>
          <p14:tracePt t="60408" x="5518150" y="1973263"/>
          <p14:tracePt t="60425" x="5599113" y="1973263"/>
          <p14:tracePt t="60441" x="5768975" y="1982788"/>
          <p14:tracePt t="60458" x="5894388" y="1990725"/>
          <p14:tracePt t="60476" x="5919788" y="1990725"/>
          <p14:tracePt t="60492" x="6037263" y="1990725"/>
          <p14:tracePt t="60509" x="6099175" y="1990725"/>
          <p14:tracePt t="60525" x="6269038" y="1982788"/>
          <p14:tracePt t="60542" x="6384925" y="1965325"/>
          <p14:tracePt t="60562" x="6446838" y="1965325"/>
          <p14:tracePt t="60576" x="6537325" y="1965325"/>
          <p14:tracePt t="60592" x="6572250" y="1965325"/>
          <p14:tracePt t="60609" x="6589713" y="1965325"/>
          <p14:tracePt t="60631" x="6608763" y="1955800"/>
          <p14:tracePt t="60645" x="6616700" y="1955800"/>
          <p14:tracePt t="60659" x="6634163" y="1955800"/>
          <p14:tracePt t="60676" x="6653213" y="1946275"/>
          <p14:tracePt t="60692" x="6697663" y="1946275"/>
          <p14:tracePt t="60709" x="6751638" y="1938338"/>
          <p14:tracePt t="60726" x="6786563" y="1928813"/>
          <p14:tracePt t="60751" x="6804025" y="1928813"/>
          <p14:tracePt t="60792" x="6813550" y="1928813"/>
          <p14:tracePt t="60907" x="6823075" y="1928813"/>
          <p14:tracePt t="60982" x="6823075" y="1919288"/>
          <p14:tracePt t="61222" x="6813550" y="1919288"/>
          <p14:tracePt t="61294" x="6796088" y="1919288"/>
          <p14:tracePt t="61313" x="6769100" y="1919288"/>
          <p14:tracePt t="61327" x="6715125" y="1919288"/>
          <p14:tracePt t="61346" x="6680200" y="1919288"/>
          <p14:tracePt t="61357" x="6608763" y="1928813"/>
          <p14:tracePt t="61378" x="6572250" y="1928813"/>
          <p14:tracePt t="61387" x="6518275" y="1938338"/>
          <p14:tracePt t="61415" x="6456363" y="1946275"/>
          <p14:tracePt t="61428" x="6402388" y="1955800"/>
          <p14:tracePt t="61438" x="6367463" y="1965325"/>
          <p14:tracePt t="61450" x="6232525" y="1973263"/>
          <p14:tracePt t="61469" x="6108700" y="1990725"/>
          <p14:tracePt t="61489" x="6010275" y="2000250"/>
          <p14:tracePt t="61500" x="5840413" y="2027238"/>
          <p14:tracePt t="61519" x="5759450" y="2036763"/>
          <p14:tracePt t="61532" x="5608638" y="2044700"/>
          <p14:tracePt t="61551" x="5545138" y="2054225"/>
          <p14:tracePt t="61562" x="5429250" y="2062163"/>
          <p14:tracePt t="61581" x="5367338" y="2062163"/>
          <p14:tracePt t="61596" x="5180013" y="2081213"/>
          <p14:tracePt t="61613" x="5089525" y="2081213"/>
          <p14:tracePt t="61628" x="4902200" y="2081213"/>
          <p14:tracePt t="61646" x="4875213" y="2081213"/>
          <p14:tracePt t="61662" x="4786313" y="2081213"/>
          <p14:tracePt t="61679" x="4741863" y="2081213"/>
          <p14:tracePt t="61695" x="4625975" y="2081213"/>
          <p14:tracePt t="61712" x="4572000" y="2081213"/>
          <p14:tracePt t="61729" x="4473575" y="2062163"/>
          <p14:tracePt t="61746" x="4375150" y="2062163"/>
          <p14:tracePt t="61763" x="4357688" y="2062163"/>
          <p14:tracePt t="61779" x="4313238" y="2062163"/>
          <p14:tracePt t="61796" x="4286250" y="2062163"/>
          <p14:tracePt t="61812" x="4205288" y="2054225"/>
          <p14:tracePt t="61830" x="4152900" y="2044700"/>
          <p14:tracePt t="61849" x="4143375" y="2044700"/>
          <p14:tracePt t="61863" x="4108450" y="2036763"/>
          <p14:tracePt t="61880" x="4081463" y="2027238"/>
          <p14:tracePt t="61896" x="4062413" y="2027238"/>
          <p14:tracePt t="61913" x="4037013" y="2017713"/>
          <p14:tracePt t="61929" x="4017963" y="2017713"/>
          <p14:tracePt t="61946" x="3983038" y="2009775"/>
          <p14:tracePt t="61963" x="3956050" y="2009775"/>
          <p14:tracePt t="61980" x="3929063" y="2009775"/>
          <p14:tracePt t="61996" x="3911600" y="2000250"/>
          <p14:tracePt t="62013" x="3875088" y="2000250"/>
          <p14:tracePt t="62030" x="3822700" y="1990725"/>
          <p14:tracePt t="62047" x="3803650" y="1990725"/>
          <p14:tracePt t="62063" x="3751263" y="1982788"/>
          <p14:tracePt t="62080" x="3724275" y="1973263"/>
          <p14:tracePt t="62096" x="3625850" y="1973263"/>
          <p14:tracePt t="62114" x="3544888" y="1965325"/>
          <p14:tracePt t="62131" x="3500438" y="1955800"/>
          <p14:tracePt t="62147" x="3357563" y="1919288"/>
          <p14:tracePt t="62163" x="3295650" y="1911350"/>
          <p14:tracePt t="62180" x="3276600" y="1911350"/>
          <p14:tracePt t="62200" x="3224213" y="1911350"/>
          <p14:tracePt t="62214" x="3205163" y="1911350"/>
          <p14:tracePt t="62230" x="3179763" y="1901825"/>
          <p14:tracePt t="62247" x="3081338" y="1901825"/>
          <p14:tracePt t="62264" x="2946400" y="1901825"/>
          <p14:tracePt t="62280" x="2901950" y="1901825"/>
          <p14:tracePt t="62297" x="2751138" y="1901825"/>
          <p14:tracePt t="62314" x="2732088" y="1911350"/>
          <p14:tracePt t="62331" x="2652713" y="1911350"/>
          <p14:tracePt t="62348" x="2616200" y="1911350"/>
          <p14:tracePt t="62364" x="2482850" y="1911350"/>
          <p14:tracePt t="62381" x="2330450" y="1919288"/>
          <p14:tracePt t="62400" x="2312988" y="1919288"/>
          <p14:tracePt t="62414" x="2232025" y="1919288"/>
          <p14:tracePt t="62431" x="2214563" y="1919288"/>
          <p14:tracePt t="62448" x="2160588" y="1919288"/>
          <p14:tracePt t="62465" x="2152650" y="1919288"/>
          <p14:tracePt t="62481" x="2133600" y="1919288"/>
          <p14:tracePt t="62498" x="2108200" y="1919288"/>
          <p14:tracePt t="62514" x="2098675" y="1911350"/>
          <p14:tracePt t="62606" x="2089150" y="1911350"/>
          <p14:tracePt t="62631" x="2089150" y="1901825"/>
          <p14:tracePt t="62904" x="2081213" y="1893888"/>
          <p14:tracePt t="62930" x="2081213" y="1884363"/>
          <p14:tracePt t="63157" x="2089150" y="1884363"/>
          <p14:tracePt t="63306" x="2089150" y="1874838"/>
          <p14:tracePt t="63420" x="2098675" y="1874838"/>
          <p14:tracePt t="63511" x="2125663" y="1874838"/>
          <p14:tracePt t="63529" x="2133600" y="1874838"/>
          <p14:tracePt t="63542" x="2160588" y="1874838"/>
          <p14:tracePt t="63561" x="2170113" y="1874838"/>
          <p14:tracePt t="63574" x="2214563" y="1874838"/>
          <p14:tracePt t="63593" x="2232025" y="1874838"/>
          <p14:tracePt t="63605" x="2286000" y="1884363"/>
          <p14:tracePt t="63624" x="2330450" y="1893888"/>
          <p14:tracePt t="63636" x="2428875" y="1911350"/>
          <p14:tracePt t="63656" x="2455863" y="1919288"/>
          <p14:tracePt t="63668" x="2554288" y="1946275"/>
          <p14:tracePt t="63688" x="2581275" y="1955800"/>
          <p14:tracePt t="63701" x="2724150" y="2000250"/>
          <p14:tracePt t="63719" x="2768600" y="2017713"/>
          <p14:tracePt t="63735" x="2894013" y="2054225"/>
          <p14:tracePt t="63752" x="2946400" y="2071688"/>
          <p14:tracePt t="63769" x="2965450" y="2081213"/>
          <p14:tracePt t="63791" x="2990850" y="2081213"/>
          <p14:tracePt t="63803" x="3000375" y="2089150"/>
          <p14:tracePt t="63818" x="3027363" y="2089150"/>
          <p14:tracePt t="63835" x="3098800" y="2108200"/>
          <p14:tracePt t="63852" x="3125788" y="2108200"/>
          <p14:tracePt t="63869" x="3251200" y="2133600"/>
          <p14:tracePt t="63885" x="3286125" y="2133600"/>
          <p14:tracePt t="63902" x="3340100" y="2143125"/>
          <p14:tracePt t="63919" x="3357563" y="2143125"/>
          <p14:tracePt t="63936" x="3446463" y="2143125"/>
          <p14:tracePt t="63952" x="3473450" y="2133600"/>
          <p14:tracePt t="63969" x="3500438" y="2125663"/>
          <p14:tracePt t="63986" x="3554413" y="2108200"/>
          <p14:tracePt t="64003" x="3581400" y="2108200"/>
          <p14:tracePt t="64019" x="3633788" y="2089150"/>
          <p14:tracePt t="64036" x="3660775" y="2089150"/>
          <p14:tracePt t="64052" x="3714750" y="2071688"/>
          <p14:tracePt t="64069" x="3759200" y="2062163"/>
          <p14:tracePt t="64086" x="3857625" y="2036763"/>
          <p14:tracePt t="64102" x="3919538" y="2027238"/>
          <p14:tracePt t="64119" x="4037013" y="2009775"/>
          <p14:tracePt t="64136" x="4081463" y="2009775"/>
          <p14:tracePt t="64153" x="4187825" y="2000250"/>
          <p14:tracePt t="64170" x="4205288" y="2000250"/>
          <p14:tracePt t="64186" x="4340225" y="1982788"/>
          <p14:tracePt t="64203" x="4429125" y="1973263"/>
          <p14:tracePt t="64220" x="4795838" y="1965325"/>
          <p14:tracePt t="64237" x="4956175" y="1965325"/>
          <p14:tracePt t="64255" x="5027613" y="1965325"/>
          <p14:tracePt t="64270" x="5054600" y="1965325"/>
          <p14:tracePt t="64287" x="5099050" y="1965325"/>
          <p14:tracePt t="64303" x="5116513" y="1965325"/>
          <p14:tracePt t="64320" x="5170488" y="1965325"/>
          <p14:tracePt t="64337" x="5224463" y="1965325"/>
          <p14:tracePt t="64353" x="5322888" y="1965325"/>
          <p14:tracePt t="64370" x="5348288" y="1965325"/>
          <p14:tracePt t="64387" x="5384800" y="1965325"/>
          <p14:tracePt t="64403" x="5411788" y="1965325"/>
          <p14:tracePt t="64420" x="5473700" y="1955800"/>
          <p14:tracePt t="64437" x="5500688" y="1946275"/>
          <p14:tracePt t="64454" x="5608638" y="1919288"/>
          <p14:tracePt t="64470" x="5643563" y="1919288"/>
          <p14:tracePt t="64487" x="5715000" y="1893888"/>
          <p14:tracePt t="64504" x="5724525" y="1893888"/>
          <p14:tracePt t="64537" x="5715000" y="1893888"/>
          <p14:tracePt t="64689" x="5724525" y="1884363"/>
          <p14:tracePt t="64946" x="5732463" y="1884363"/>
          <p14:tracePt t="64957" x="5776913" y="1874838"/>
          <p14:tracePt t="64976" x="5786438" y="1874838"/>
          <p14:tracePt t="64988" x="5840413" y="1866900"/>
          <p14:tracePt t="65006" x="5875338" y="1866900"/>
          <p14:tracePt t="65019" x="5929313" y="1847850"/>
          <p14:tracePt t="65040" x="5956300" y="1847850"/>
          <p14:tracePt t="65052" x="6037263" y="1830388"/>
          <p14:tracePt t="65070" x="6062663" y="1830388"/>
          <p14:tracePt t="65082" x="6089650" y="1830388"/>
          <p14:tracePt t="65100" x="6089650" y="1822450"/>
          <p14:tracePt t="65148" x="6089650" y="1830388"/>
          <p14:tracePt t="65179" x="6062663" y="1901825"/>
          <p14:tracePt t="65198" x="6045200" y="1928813"/>
          <p14:tracePt t="65210" x="5965825" y="2036763"/>
          <p14:tracePt t="65230" x="5911850" y="2116138"/>
          <p14:tracePt t="65242" x="5884863" y="2143125"/>
          <p14:tracePt t="65254" x="5822950" y="2224088"/>
          <p14:tracePt t="65275" x="5795963" y="2268538"/>
          <p14:tracePt t="65286" x="5732463" y="2347913"/>
          <p14:tracePt t="65306" x="5634038" y="2490788"/>
          <p14:tracePt t="65324" x="5581650" y="2554288"/>
          <p14:tracePt t="65336" x="5537200" y="2625725"/>
          <p14:tracePt t="65363" x="5510213" y="2660650"/>
          <p14:tracePt t="65376" x="5491163" y="2705100"/>
          <p14:tracePt t="65387" x="5483225" y="2724150"/>
          <p14:tracePt t="65399" x="5473700" y="2724150"/>
          <p14:tracePt t="65411" x="5465763" y="2732088"/>
          <p14:tracePt t="65431" x="5465763" y="2768600"/>
          <p14:tracePt t="65449" x="5465763" y="2776538"/>
          <p14:tracePt t="65461" x="5446713" y="2830513"/>
          <p14:tracePt t="65480" x="5429250" y="2867025"/>
          <p14:tracePt t="65492" x="5411788" y="2901950"/>
          <p14:tracePt t="65510" x="5384800" y="2946400"/>
          <p14:tracePt t="65543" x="5375275" y="2982913"/>
          <p14:tracePt t="65569" x="5375275" y="3000375"/>
          <p14:tracePt t="65588" x="5367338" y="3036888"/>
          <p14:tracePt t="65616" x="5357813" y="3071813"/>
          <p14:tracePt t="65635" x="5357813" y="3098800"/>
          <p14:tracePt t="65653" x="5357813" y="3108325"/>
          <p14:tracePt t="65666" x="5357813" y="3143250"/>
          <p14:tracePt t="65685" x="5367338" y="3152775"/>
          <p14:tracePt t="65696" x="5375275" y="3179763"/>
          <p14:tracePt t="65716" x="5394325" y="3197225"/>
          <p14:tracePt t="65728" x="5402263" y="3224213"/>
          <p14:tracePt t="65747" x="5419725" y="3241675"/>
          <p14:tracePt t="65758" x="5429250" y="3268663"/>
          <p14:tracePt t="65776" x="5438775" y="3276600"/>
          <p14:tracePt t="65791" x="5473700" y="3330575"/>
          <p14:tracePt t="65808" x="5473700" y="3340100"/>
          <p14:tracePt t="65825" x="5518150" y="3384550"/>
          <p14:tracePt t="65841" x="5527675" y="3394075"/>
          <p14:tracePt t="65858" x="5562600" y="3446463"/>
          <p14:tracePt t="65875" x="5581650" y="3455988"/>
          <p14:tracePt t="65891" x="5589588" y="3465513"/>
          <p14:tracePt t="65908" x="5616575" y="3490913"/>
          <p14:tracePt t="65926" x="5626100" y="3500438"/>
          <p14:tracePt t="65948" x="5643563" y="3500438"/>
          <p14:tracePt t="65966" x="5653088" y="3509963"/>
          <p14:tracePt t="65977" x="5661025" y="3517900"/>
          <p14:tracePt t="65997" x="5680075" y="3517900"/>
          <p14:tracePt t="66009" x="5705475" y="3527425"/>
          <p14:tracePt t="66028" x="5732463" y="3536950"/>
          <p14:tracePt t="66047" x="5751513" y="3544888"/>
          <p14:tracePt t="66059" x="5768975" y="3544888"/>
          <p14:tracePt t="66092" x="5803900" y="3544888"/>
          <p14:tracePt t="66125" x="5813425" y="3544888"/>
          <p14:tracePt t="66153" x="5848350" y="3536950"/>
          <p14:tracePt t="66172" x="5884863" y="3536950"/>
          <p14:tracePt t="66198" x="5894388" y="3536950"/>
          <p14:tracePt t="66217" x="5919788" y="3536950"/>
          <p14:tracePt t="66248" x="5946775" y="3527425"/>
          <p14:tracePt t="66277" x="5956300" y="3527425"/>
          <p14:tracePt t="66296" x="5965825" y="3527425"/>
          <p14:tracePt t="66309" x="5973763" y="3527425"/>
          <p14:tracePt t="66339" x="5983288" y="3527425"/>
          <p14:tracePt t="66360" x="6000750" y="3527425"/>
          <p14:tracePt t="66377" x="6010275" y="3527425"/>
          <p14:tracePt t="66403" x="6018213" y="3527425"/>
          <p14:tracePt t="66422" x="6027738" y="3527425"/>
          <p14:tracePt t="66456" x="6037263" y="3527425"/>
          <p14:tracePt t="66483" x="6045200" y="3527425"/>
          <p14:tracePt t="66625" x="6054725" y="3527425"/>
          <p14:tracePt t="66691" x="6054725" y="3517900"/>
          <p14:tracePt t="66767" x="6045200" y="3517900"/>
          <p14:tracePt t="67021" x="6027738" y="3527425"/>
          <p14:tracePt t="67053" x="6010275" y="3527425"/>
          <p14:tracePt t="67065" x="5983288" y="3536950"/>
          <p14:tracePt t="67085" x="5946775" y="3536950"/>
          <p14:tracePt t="67115" x="5929313" y="3544888"/>
          <p14:tracePt t="67126" x="5894388" y="3544888"/>
          <p14:tracePt t="67146" x="5875338" y="3554413"/>
          <p14:tracePt t="67158" x="5848350" y="3554413"/>
          <p14:tracePt t="67178" x="5830888" y="3562350"/>
          <p14:tracePt t="67206" x="5822950" y="3562350"/>
          <p14:tracePt t="67224" x="5813425" y="3562350"/>
          <p14:tracePt t="67288" x="5803900" y="3562350"/>
          <p14:tracePt t="67379" x="5795963" y="3562350"/>
          <p14:tracePt t="67521" x="5795963" y="3554413"/>
          <p14:tracePt t="67822" x="5786438" y="3554413"/>
          <p14:tracePt t="67871" x="5776913" y="3554413"/>
          <p14:tracePt t="67898" x="5741988" y="3554413"/>
          <p14:tracePt t="67918" x="5715000" y="3554413"/>
          <p14:tracePt t="67930" x="5626100" y="3562350"/>
          <p14:tracePt t="67948" x="5608638" y="3562350"/>
          <p14:tracePt t="67960" x="5545138" y="3581400"/>
          <p14:tracePt t="67981" x="5483225" y="3581400"/>
          <p14:tracePt t="68006" x="5384800" y="3589338"/>
          <p14:tracePt t="68026" x="5340350" y="3589338"/>
          <p14:tracePt t="68038" x="5232400" y="3598863"/>
          <p14:tracePt t="68061" x="5187950" y="3598863"/>
          <p14:tracePt t="68081" x="5072063" y="3598863"/>
          <p14:tracePt t="68115" x="4956175" y="3616325"/>
          <p14:tracePt t="68119" x="4919663" y="3616325"/>
          <p14:tracePt t="68148" x="4714875" y="3625850"/>
          <p14:tracePt t="68182" x="4633913" y="3625850"/>
          <p14:tracePt t="68200" x="4589463" y="3625850"/>
          <p14:tracePt t="68215" x="4465638" y="3625850"/>
          <p14:tracePt t="68247" x="4394200" y="3625850"/>
          <p14:tracePt t="68261" x="4367213" y="3625850"/>
          <p14:tracePt t="68282" x="4286250" y="3625850"/>
          <p14:tracePt t="68315" x="4268788" y="3625850"/>
          <p14:tracePt t="68325" x="4251325" y="3625850"/>
          <p14:tracePt t="68355" x="4241800" y="3625850"/>
          <p14:tracePt t="68382" x="4205288" y="3616325"/>
          <p14:tracePt t="68419" x="4187825" y="3608388"/>
          <p14:tracePt t="68449" x="4160838" y="3598863"/>
          <p14:tracePt t="68483" x="4152900" y="3598863"/>
          <p14:tracePt t="68495" x="4143375" y="3598863"/>
          <p14:tracePt t="68521" x="4125913" y="3589338"/>
          <p14:tracePt t="68550" x="4098925" y="3571875"/>
          <p14:tracePt t="68582" x="4062413" y="3562350"/>
          <p14:tracePt t="68606" x="4044950" y="3562350"/>
          <p14:tracePt t="68638" x="4010025" y="3554413"/>
          <p14:tracePt t="68666" x="3973513" y="3544888"/>
          <p14:tracePt t="68701" x="3911600" y="3527425"/>
          <p14:tracePt t="68709" x="3822700" y="3500438"/>
          <p14:tracePt t="68733" x="3751263" y="3490913"/>
          <p14:tracePt t="68766" x="3714750" y="3490913"/>
          <p14:tracePt t="68779" x="3697288" y="3490913"/>
          <p14:tracePt t="68800" x="3589338" y="3490913"/>
          <p14:tracePt t="68832" x="3517900" y="3500438"/>
          <p14:tracePt t="68843" x="3473450" y="3500438"/>
          <p14:tracePt t="68867" x="3394075" y="3527425"/>
          <p14:tracePt t="68899" x="3322638" y="3544888"/>
          <p14:tracePt t="68904" x="3232150" y="3571875"/>
          <p14:tracePt t="68934" x="3054350" y="3625850"/>
          <p14:tracePt t="68967" x="2965450" y="3652838"/>
          <p14:tracePt t="68984" x="2894013" y="3687763"/>
          <p14:tracePt t="69001" x="2759075" y="3732213"/>
          <p14:tracePt t="69037" x="2670175" y="3768725"/>
          <p14:tracePt t="69046" x="2562225" y="3822700"/>
          <p14:tracePt t="69079" x="2455863" y="3894138"/>
          <p14:tracePt t="69112" x="2357438" y="3956050"/>
          <p14:tracePt t="69144" x="2322513" y="3983038"/>
          <p14:tracePt t="69168" x="2241550" y="4044950"/>
          <p14:tracePt t="69200" x="2160588" y="4098925"/>
          <p14:tracePt t="69234" x="2125663" y="4133850"/>
          <p14:tracePt t="69237" x="2027238" y="4224338"/>
          <p14:tracePt t="69269" x="1965325" y="4286250"/>
          <p14:tracePt t="69301" x="1928813" y="4295775"/>
          <p14:tracePt t="69312" x="1857375" y="4348163"/>
          <p14:tracePt t="69345" x="1803400" y="4394200"/>
          <p14:tracePt t="69369" x="1758950" y="4429125"/>
          <p14:tracePt t="69401" x="1741488" y="4456113"/>
          <p14:tracePt t="69435" x="1724025" y="4483100"/>
          <p14:tracePt t="69441" x="1704975" y="4510088"/>
          <p14:tracePt t="69475" x="1697038" y="4537075"/>
          <p14:tracePt t="69503" x="1679575" y="4554538"/>
          <p14:tracePt t="69535" x="1679575" y="4562475"/>
          <p14:tracePt t="69568" x="1679575" y="4572000"/>
          <p14:tracePt t="69607" x="1670050" y="4572000"/>
          <p14:tracePt t="69646" x="1670050" y="4581525"/>
          <p14:tracePt t="69687" x="1670050" y="4589463"/>
          <p14:tracePt t="69720" x="1670050" y="4598988"/>
          <p14:tracePt t="69944" x="1670050" y="4608513"/>
          <p14:tracePt t="70457" x="1670050" y="4616450"/>
        </p14:tracePtLst>
      </p14:laserTraceLst>
    </p:ext>
  </p:extLs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Two Shuttles and Animators, Two Threads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038600" y="3389087"/>
            <a:ext cx="221977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810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4191000" y="4648200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324600" y="3560535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5146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334000" y="1275318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038600" y="2286000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9" name="Straight Arrow Connector 38"/>
          <p:cNvCxnSpPr>
            <a:endCxn id="32" idx="2"/>
          </p:cNvCxnSpPr>
          <p:nvPr/>
        </p:nvCxnSpPr>
        <p:spPr>
          <a:xfrm flipV="1">
            <a:off x="24855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33" idx="2"/>
          </p:cNvCxnSpPr>
          <p:nvPr/>
        </p:nvCxnSpPr>
        <p:spPr>
          <a:xfrm flipV="1">
            <a:off x="2514600" y="5391149"/>
            <a:ext cx="13462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32" idx="0"/>
            <a:endCxn id="24" idx="2"/>
          </p:cNvCxnSpPr>
          <p:nvPr/>
        </p:nvCxnSpPr>
        <p:spPr>
          <a:xfrm flipV="1">
            <a:off x="28665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3" idx="0"/>
            <a:endCxn id="23" idx="2"/>
          </p:cNvCxnSpPr>
          <p:nvPr/>
        </p:nvCxnSpPr>
        <p:spPr>
          <a:xfrm flipV="1">
            <a:off x="3860800" y="3903435"/>
            <a:ext cx="2844800" cy="1144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26" idx="2"/>
          </p:cNvCxnSpPr>
          <p:nvPr/>
        </p:nvCxnSpPr>
        <p:spPr>
          <a:xfrm flipV="1">
            <a:off x="29337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3" idx="0"/>
          </p:cNvCxnSpPr>
          <p:nvPr/>
        </p:nvCxnSpPr>
        <p:spPr>
          <a:xfrm flipV="1">
            <a:off x="6705600" y="2855687"/>
            <a:ext cx="29029" cy="7048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6258379" y="2357179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70" name="Straight Arrow Connector 69"/>
          <p:cNvCxnSpPr/>
          <p:nvPr/>
        </p:nvCxnSpPr>
        <p:spPr>
          <a:xfrm flipH="1" flipV="1">
            <a:off x="2743200" y="1742324"/>
            <a:ext cx="471715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55" idx="0"/>
            <a:endCxn id="30" idx="2"/>
          </p:cNvCxnSpPr>
          <p:nvPr/>
        </p:nvCxnSpPr>
        <p:spPr>
          <a:xfrm flipH="1" flipV="1">
            <a:off x="6172200" y="1676400"/>
            <a:ext cx="714829" cy="6807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4053114" y="1066800"/>
            <a:ext cx="1219200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28171" y="1086705"/>
            <a:ext cx="1219200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APlotted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647371" y="1260804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5257800" y="5878286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>
            <a:stCxn id="29" idx="1"/>
          </p:cNvCxnSpPr>
          <p:nvPr/>
        </p:nvCxnSpPr>
        <p:spPr>
          <a:xfrm flipH="1">
            <a:off x="2761344" y="6457950"/>
            <a:ext cx="1734456" cy="190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495800" y="6286500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4855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479800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 flipV="1">
            <a:off x="19050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514600" y="5617023"/>
            <a:ext cx="2039258" cy="7193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92904803"/>
      </p:ext>
    </p:extLst>
  </p:cSld>
  <p:clrMapOvr>
    <a:masterClrMapping/>
  </p:clrMapOvr>
  <p:transition advTm="51147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 animBg="1"/>
      <p:bldP spid="12" grpId="0" animBg="1"/>
      <p:bldP spid="17" grpId="0" animBg="1"/>
      <p:bldP spid="18" grpId="0" animBg="1"/>
      <p:bldP spid="19" grpId="0" animBg="1"/>
      <p:bldP spid="23" grpId="0" animBg="1"/>
      <p:bldP spid="24" grpId="0" animBg="1"/>
      <p:bldP spid="26" grpId="0" animBg="1"/>
      <p:bldP spid="30" grpId="0" animBg="1"/>
      <p:bldP spid="31" grpId="0" animBg="1"/>
      <p:bldP spid="55" grpId="0" animBg="1"/>
      <p:bldP spid="77" grpId="0" animBg="1"/>
      <p:bldP spid="40" grpId="0" animBg="1"/>
      <p:bldP spid="44" grpId="0" animBg="1"/>
      <p:bldP spid="54" grpId="0" animBg="1"/>
      <p:bldP spid="29" grpId="0" animBg="1"/>
      <p:bldP spid="32" grpId="0" animBg="1"/>
      <p:bldP spid="33" grpId="0" animBg="1"/>
    </p:bldLst>
  </p:timing>
  <p:extLst>
    <p:ext uri="{3A86A75C-4F4B-4683-9AE1-C65F6400EC91}">
      <p14:laserTraceLst xmlns:p14="http://schemas.microsoft.com/office/powerpoint/2010/main">
        <p14:tracePtLst>
          <p14:tracePt t="2227" x="1724025" y="4616450"/>
          <p14:tracePt t="2748" x="1795463" y="4625975"/>
          <p14:tracePt t="2768" x="1857375" y="4643438"/>
          <p14:tracePt t="2784" x="2108200" y="4724400"/>
          <p14:tracePt t="2817" x="2411413" y="4813300"/>
          <p14:tracePt t="2850" x="2732088" y="4911725"/>
          <p14:tracePt t="2883" x="2965450" y="4973638"/>
          <p14:tracePt t="2917" x="3241675" y="4991100"/>
          <p14:tracePt t="2950" x="3643313" y="5000625"/>
          <p14:tracePt t="2950" x="3938588" y="5018088"/>
          <p14:tracePt t="2985" x="4340225" y="5062538"/>
          <p14:tracePt t="3017" x="4956175" y="5126038"/>
          <p14:tracePt t="3051" x="5848350" y="5251450"/>
          <p14:tracePt t="3084" x="6375400" y="5322888"/>
          <p14:tracePt t="3117" x="6500813" y="5330825"/>
          <p14:tracePt t="3151" x="6510338" y="5330825"/>
          <p14:tracePt t="3184" x="6527800" y="5330825"/>
          <p14:tracePt t="3221" x="6545263" y="5330825"/>
          <p14:tracePt t="3221" x="6653213" y="5322888"/>
          <p14:tracePt t="3252" x="6777038" y="5322888"/>
          <p14:tracePt t="3284" x="7126288" y="5375275"/>
          <p14:tracePt t="3318" x="7277100" y="5394325"/>
          <p14:tracePt t="3351" x="7348538" y="5402263"/>
          <p14:tracePt t="3385" x="7394575" y="5411788"/>
          <p14:tracePt t="3419" x="7402513" y="5411788"/>
          <p14:tracePt t="3424" x="7429500" y="5411788"/>
          <p14:tracePt t="3451" x="7562850" y="5419725"/>
          <p14:tracePt t="3486" x="7697788" y="5419725"/>
          <p14:tracePt t="3519" x="7920038" y="5419725"/>
          <p14:tracePt t="3552" x="8331200" y="5419725"/>
          <p14:tracePt t="3585" x="8367713" y="5411788"/>
          <p14:tracePt t="3619" x="8412163" y="5402263"/>
          <p14:tracePt t="3652" x="8491538" y="5394325"/>
          <p14:tracePt t="3686" x="8609013" y="5384800"/>
          <p14:tracePt t="3719" x="8751888" y="5384800"/>
          <p14:tracePt t="3753" x="9134475" y="5384800"/>
          <p14:tracePt t="3786" x="9134475" y="5394325"/>
          <p14:tracePt t="3819" x="9126538" y="5394325"/>
          <p14:tracePt t="4049" x="9117013" y="5394325"/>
          <p14:tracePt t="4083" x="9109075" y="5394325"/>
          <p14:tracePt t="4307" x="9082088" y="5394325"/>
          <p14:tracePt t="4352" x="9055100" y="5375275"/>
          <p14:tracePt t="4371" x="9037638" y="5357813"/>
          <p14:tracePt t="4388" x="9010650" y="5348288"/>
          <p14:tracePt t="4421" x="8991600" y="5340350"/>
          <p14:tracePt t="4455" x="8983663" y="5330825"/>
          <p14:tracePt t="4506" x="8947150" y="5313363"/>
          <p14:tracePt t="4525" x="8894763" y="5268913"/>
          <p14:tracePt t="4556" x="8885238" y="5268913"/>
          <p14:tracePt t="4599" x="8885238" y="5259388"/>
          <p14:tracePt t="4622" x="8875713" y="5259388"/>
          <p14:tracePt t="39478" x="8867775" y="5251450"/>
          <p14:tracePt t="39869" x="8867775" y="5259388"/>
          <p14:tracePt t="40092" x="8867775" y="5286375"/>
          <p14:tracePt t="40103" x="8858250" y="5313363"/>
          <p14:tracePt t="40122" x="8840788" y="5322888"/>
          <p14:tracePt t="40133" x="8823325" y="5367338"/>
          <p14:tracePt t="40152" x="8813800" y="5375275"/>
          <p14:tracePt t="40164" x="8777288" y="5411788"/>
          <p14:tracePt t="40184" x="8688388" y="5438775"/>
          <p14:tracePt t="40196" x="8447088" y="5473700"/>
          <p14:tracePt t="40214" x="8348663" y="5473700"/>
          <p14:tracePt t="40230" x="8143875" y="5473700"/>
          <p14:tracePt t="40246" x="8099425" y="5473700"/>
          <p14:tracePt t="40263" x="7912100" y="5491163"/>
          <p14:tracePt t="40280" x="7885113" y="5491163"/>
          <p14:tracePt t="40296" x="7715250" y="5510213"/>
          <p14:tracePt t="40313" x="7643813" y="5518150"/>
          <p14:tracePt t="40330" x="7412038" y="5545138"/>
          <p14:tracePt t="40347" x="7153275" y="5589588"/>
          <p14:tracePt t="40363" x="7062788" y="5608638"/>
          <p14:tracePt t="40380" x="6796088" y="5670550"/>
          <p14:tracePt t="40397" x="6680200" y="5715000"/>
          <p14:tracePt t="40414" x="6429375" y="5795963"/>
          <p14:tracePt t="40431" x="6010275" y="5956300"/>
          <p14:tracePt t="40464" x="5902325" y="6000750"/>
          <p14:tracePt t="40497" x="5795963" y="6045200"/>
          <p14:tracePt t="40501" x="5626100" y="6116638"/>
          <p14:tracePt t="40531" x="5224463" y="6251575"/>
          <p14:tracePt t="40564" x="5143500" y="6276975"/>
          <p14:tracePt t="40574" x="4911725" y="6330950"/>
          <p14:tracePt t="40597" x="4598988" y="6411913"/>
          <p14:tracePt t="40631" x="4510088" y="6438900"/>
          <p14:tracePt t="40635" x="4276725" y="6491288"/>
          <p14:tracePt t="40664" x="3965575" y="6537325"/>
          <p14:tracePt t="40697" x="3679825" y="6581775"/>
          <p14:tracePt t="40705" x="3581400" y="6599238"/>
          <p14:tracePt t="40731" x="3108325" y="6670675"/>
          <p14:tracePt t="40765" x="2965450" y="6697663"/>
          <p14:tracePt t="40798" x="2724150" y="6742113"/>
          <p14:tracePt t="40832" x="2509838" y="6777038"/>
          <p14:tracePt t="40866" x="2366963" y="6804025"/>
          <p14:tracePt t="40899" x="2357438" y="6804025"/>
          <p14:tracePt t="40956" x="2347913" y="6796088"/>
          <p14:tracePt t="40968" x="2347913" y="6786563"/>
          <p14:tracePt t="40999" x="2357438" y="6777038"/>
          <p14:tracePt t="41046" x="2384425" y="6769100"/>
          <p14:tracePt t="41065" x="2401888" y="6759575"/>
          <p14:tracePt t="41076" x="2419350" y="6742113"/>
          <p14:tracePt t="41099" x="2473325" y="6705600"/>
          <p14:tracePt t="41132" x="2509838" y="6697663"/>
          <p14:tracePt t="41138" x="2697163" y="6680200"/>
          <p14:tracePt t="41166" x="3044825" y="6680200"/>
          <p14:tracePt t="41198" x="3232150" y="6680200"/>
          <p14:tracePt t="41206" x="3251200" y="6680200"/>
          <p14:tracePt t="41232" x="3348038" y="6680200"/>
          <p14:tracePt t="41265" x="3482975" y="6680200"/>
          <p14:tracePt t="41275" x="3724275" y="6688138"/>
          <p14:tracePt t="41299" x="3929063" y="6688138"/>
          <p14:tracePt t="41331" x="4044950" y="6688138"/>
          <p14:tracePt t="41349" x="4098925" y="6697663"/>
          <p14:tracePt t="41367" x="4384675" y="6697663"/>
          <p14:tracePt t="41400" x="4697413" y="6697663"/>
          <p14:tracePt t="41412" x="4938713" y="6697663"/>
          <p14:tracePt t="41447" x="5000625" y="6697663"/>
          <p14:tracePt t="41467" x="5116513" y="6680200"/>
          <p14:tracePt t="41502" x="5491163" y="6626225"/>
          <p14:tracePt t="41535" x="5608638" y="6608763"/>
          <p14:tracePt t="41567" x="5741988" y="6589713"/>
          <p14:tracePt t="41600" x="6045200" y="6581775"/>
          <p14:tracePt t="41634" x="6286500" y="6581775"/>
          <p14:tracePt t="41645" x="6411913" y="6581775"/>
          <p14:tracePt t="41678" x="6438900" y="6581775"/>
          <p14:tracePt t="41701" x="6483350" y="6581775"/>
          <p14:tracePt t="41733" x="6500813" y="6572250"/>
          <p14:tracePt t="41768" x="6500813" y="6562725"/>
          <p14:tracePt t="41897" x="6510338" y="6562725"/>
          <p14:tracePt t="41916" x="6510338" y="6554788"/>
          <p14:tracePt t="96979" x="6510338" y="6545263"/>
          <p14:tracePt t="97067" x="6510338" y="6537325"/>
          <p14:tracePt t="97225" x="6518275" y="6554788"/>
          <p14:tracePt t="97316" x="6527800" y="6572250"/>
          <p14:tracePt t="97329" x="6545263" y="6589713"/>
          <p14:tracePt t="97347" x="6545263" y="6608763"/>
          <p14:tracePt t="97369" x="6562725" y="6608763"/>
          <p14:tracePt t="97402" x="6562725" y="6616700"/>
          <p14:tracePt t="97436" x="6562725" y="6608763"/>
          <p14:tracePt t="97552" x="6562725" y="6589713"/>
          <p14:tracePt t="97570" x="6554788" y="6581775"/>
          <p14:tracePt t="97584" x="6554788" y="6554788"/>
          <p14:tracePt t="97603" x="6491288" y="6473825"/>
          <p14:tracePt t="97636" x="6456363" y="6438900"/>
          <p14:tracePt t="97670" x="6384925" y="6394450"/>
          <p14:tracePt t="97703" x="6205538" y="6340475"/>
          <p14:tracePt t="97703" x="6170613" y="6323013"/>
          <p14:tracePt t="97738" x="6037263" y="6269038"/>
          <p14:tracePt t="97770" x="5884863" y="6224588"/>
          <p14:tracePt t="97804" x="5491163" y="6153150"/>
          <p14:tracePt t="97837" x="5108575" y="6062663"/>
          <p14:tracePt t="97870" x="4983163" y="6045200"/>
          <p14:tracePt t="97904" x="4465638" y="5973763"/>
          <p14:tracePt t="97937" x="3822700" y="5894388"/>
          <p14:tracePt t="97971" x="3384550" y="5848350"/>
          <p14:tracePt t="98006" x="3259138" y="5840413"/>
          <p14:tracePt t="98038" x="3036888" y="5813425"/>
          <p14:tracePt t="98071" x="2813050" y="5776913"/>
          <p14:tracePt t="98071" x="2732088" y="5759450"/>
          <p14:tracePt t="98106" x="2705100" y="5751513"/>
          <p14:tracePt t="98139" x="2697163" y="5751513"/>
          <p14:tracePt t="98195" x="2679700" y="5751513"/>
          <p14:tracePt t="98214" x="2660650" y="5751513"/>
          <p14:tracePt t="98238" x="2625725" y="5751513"/>
          <p14:tracePt t="98271" x="2616200" y="5741988"/>
          <p14:tracePt t="98277" x="2598738" y="5732463"/>
          <p14:tracePt t="98305" x="2500313" y="5697538"/>
          <p14:tracePt t="98339" x="2473325" y="5688013"/>
          <p14:tracePt t="98372" x="2473325" y="5670550"/>
          <p14:tracePt t="98444" x="2473325" y="5634038"/>
          <p14:tracePt t="98465" x="2473325" y="5626100"/>
          <p14:tracePt t="98477" x="2490788" y="5599113"/>
          <p14:tracePt t="98505" x="2633663" y="5537200"/>
          <p14:tracePt t="98539" x="2687638" y="5518150"/>
          <p14:tracePt t="98544" x="2911475" y="5473700"/>
          <p14:tracePt t="98573" x="3205163" y="5438775"/>
          <p14:tracePt t="98605" x="3482975" y="5429250"/>
          <p14:tracePt t="98623" x="3616325" y="5429250"/>
          <p14:tracePt t="98639" x="4375150" y="5465763"/>
          <p14:tracePt t="98673" x="5116513" y="5545138"/>
          <p14:tracePt t="98706" x="5562600" y="5581650"/>
          <p14:tracePt t="98738" x="5956300" y="5616575"/>
          <p14:tracePt t="98747" x="6045200" y="5626100"/>
          <p14:tracePt t="98773" x="6286500" y="5653088"/>
          <p14:tracePt t="98790" x="6313488" y="5653088"/>
          <p14:tracePt t="98807" x="6367463" y="5653088"/>
          <p14:tracePt t="98824" x="6384925" y="5653088"/>
          <p14:tracePt t="98842" x="6411913" y="5653088"/>
          <p14:tracePt t="98873" x="6429375" y="5616575"/>
          <p14:tracePt t="98907" x="6446838" y="5599113"/>
          <p14:tracePt t="98916" x="6456363" y="5589588"/>
          <p14:tracePt t="98940" x="6473825" y="5554663"/>
          <p14:tracePt t="98972" x="6483350" y="5545138"/>
          <p14:tracePt t="98978" x="6491288" y="5527675"/>
          <p14:tracePt t="99007" x="6510338" y="5500688"/>
          <p14:tracePt t="99040" x="6518275" y="5491163"/>
          <p14:tracePt t="99045" x="6527800" y="5483225"/>
          <p14:tracePt t="99074" x="6572250" y="5456238"/>
          <p14:tracePt t="99108" x="6599238" y="5429250"/>
          <p14:tracePt t="99126" x="6626225" y="5419725"/>
          <p14:tracePt t="99141" x="6670675" y="5384800"/>
          <p14:tracePt t="99174" x="6688138" y="5375275"/>
          <p14:tracePt t="99207" x="6715125" y="5367338"/>
          <p14:tracePt t="99219" x="6724650" y="5367338"/>
          <p14:tracePt t="99246" x="6724650" y="5357813"/>
          <p14:tracePt t="99274" x="6732588" y="5357813"/>
          <p14:tracePt t="99331" x="6742113" y="5357813"/>
          <p14:tracePt t="131979" x="6732588" y="5357813"/>
          <p14:tracePt t="132971" x="6724650" y="5357813"/>
          <p14:tracePt t="133115" x="6697663" y="5348288"/>
          <p14:tracePt t="133133" x="6653213" y="5322888"/>
          <p14:tracePt t="133145" x="6527800" y="5241925"/>
          <p14:tracePt t="133177" x="6456363" y="5187950"/>
          <p14:tracePt t="133210" x="6419850" y="5170488"/>
          <p14:tracePt t="133243" x="6340475" y="5143500"/>
          <p14:tracePt t="133277" x="6215063" y="5108575"/>
          <p14:tracePt t="133311" x="6108700" y="5072063"/>
          <p14:tracePt t="133344" x="6062663" y="5062538"/>
          <p14:tracePt t="133377" x="5929313" y="5027613"/>
          <p14:tracePt t="133411" x="5813425" y="5000625"/>
          <p14:tracePt t="133444" x="5705475" y="4983163"/>
          <p14:tracePt t="133478" x="5483225" y="4929188"/>
          <p14:tracePt t="133511" x="5205413" y="4884738"/>
          <p14:tracePt t="133547" x="5045075" y="4857750"/>
          <p14:tracePt t="133578" x="4894263" y="4848225"/>
          <p14:tracePt t="133612" x="4697413" y="4848225"/>
          <p14:tracePt t="133645" x="4465638" y="4884738"/>
          <p14:tracePt t="133678" x="4295775" y="4902200"/>
          <p14:tracePt t="133712" x="3973513" y="4919663"/>
          <p14:tracePt t="133745" x="3813175" y="4929188"/>
          <p14:tracePt t="133778" x="3705225" y="4938713"/>
          <p14:tracePt t="133811" x="3608388" y="4946650"/>
          <p14:tracePt t="133845" x="3554413" y="4946650"/>
          <p14:tracePt t="133878" x="3517900" y="4946650"/>
          <p14:tracePt t="133912" x="3482975" y="4946650"/>
          <p14:tracePt t="133945" x="3367088" y="4946650"/>
          <p14:tracePt t="133978" x="3322638" y="4946650"/>
          <p14:tracePt t="134012" x="3313113" y="4946650"/>
          <p14:tracePt t="134074" x="3313113" y="4938713"/>
          <p14:tracePt t="134106" x="3303588" y="4938713"/>
          <p14:tracePt t="134117" x="3295650" y="4929188"/>
          <p14:tracePt t="134145" x="3295650" y="4919663"/>
          <p14:tracePt t="134179" x="3276600" y="4867275"/>
          <p14:tracePt t="134212" x="3251200" y="4822825"/>
          <p14:tracePt t="134246" x="3241675" y="4795838"/>
          <p14:tracePt t="134279" x="3214688" y="4741863"/>
          <p14:tracePt t="134313" x="3205163" y="4714875"/>
          <p14:tracePt t="134346" x="3197225" y="4679950"/>
          <p14:tracePt t="134379" x="3170238" y="4625975"/>
          <p14:tracePt t="134413" x="3152775" y="4562475"/>
          <p14:tracePt t="134446" x="3125788" y="4500563"/>
          <p14:tracePt t="134480" x="3116263" y="4465638"/>
          <p14:tracePt t="134513" x="3081338" y="4394200"/>
          <p14:tracePt t="134547" x="3071813" y="4357688"/>
          <p14:tracePt t="134580" x="3062288" y="4340225"/>
          <p14:tracePt t="134614" x="3062288" y="4322763"/>
          <p14:tracePt t="134647" x="3027363" y="4232275"/>
          <p14:tracePt t="134680" x="3027363" y="4197350"/>
          <p14:tracePt t="134714" x="3017838" y="4187825"/>
          <p14:tracePt t="134747" x="3009900" y="4170363"/>
          <p14:tracePt t="134781" x="3009900" y="4160838"/>
          <p14:tracePt t="134859" x="3009900" y="4152900"/>
          <p14:tracePt t="134886" x="3009900" y="4143375"/>
          <p14:tracePt t="134925" x="3009900" y="4133850"/>
          <p14:tracePt t="134936" x="3009900" y="4116388"/>
          <p14:tracePt t="134969" x="3009900" y="4098925"/>
          <p14:tracePt t="134981" x="3009900" y="4071938"/>
          <p14:tracePt t="135015" x="3009900" y="4027488"/>
          <p14:tracePt t="135048" x="3009900" y="3973513"/>
          <p14:tracePt t="135083" x="3009900" y="3965575"/>
          <p14:tracePt t="135125" x="3009900" y="3956050"/>
          <p14:tracePt t="135218" x="3009900" y="3946525"/>
          <p14:tracePt t="135249" x="3009900" y="3938588"/>
          <p14:tracePt t="135284" x="3009900" y="3929063"/>
          <p14:tracePt t="135330" x="3009900" y="3919538"/>
          <p14:tracePt t="135456" x="3009900" y="3911600"/>
          <p14:tracePt t="135505" x="3009900" y="3902075"/>
          <p14:tracePt t="135614" x="3009900" y="3894138"/>
          <p14:tracePt t="135693" x="3009900" y="3884613"/>
          <p14:tracePt t="135788" x="3009900" y="3875088"/>
          <p14:tracePt t="135862" x="3009900" y="3867150"/>
          <p14:tracePt t="135908" x="3009900" y="3857625"/>
          <p14:tracePt t="135961" x="3009900" y="3848100"/>
          <p14:tracePt t="135973" x="3000375" y="3848100"/>
          <p14:tracePt t="136007" x="3000375" y="3840163"/>
          <p14:tracePt t="136192" x="3000375" y="3830638"/>
          <p14:tracePt t="136525" x="3000375" y="3822700"/>
          <p14:tracePt t="136772" x="3009900" y="3822700"/>
          <p14:tracePt t="136947" x="3036888" y="3822700"/>
          <p14:tracePt t="136965" x="3071813" y="3813175"/>
          <p14:tracePt t="136977" x="3081338" y="3803650"/>
          <p14:tracePt t="137006" x="3089275" y="3803650"/>
          <p14:tracePt t="137015" x="3116263" y="3803650"/>
          <p14:tracePt t="137041" x="3125788" y="3795713"/>
          <p14:tracePt t="137060" x="3133725" y="3795713"/>
          <p14:tracePt t="173477" x="3116263" y="3795713"/>
          <p14:tracePt t="174146" x="3108325" y="3786188"/>
          <p14:tracePt t="174157" x="3098800" y="3786188"/>
          <p14:tracePt t="174383" x="3081338" y="3786188"/>
          <p14:tracePt t="174394" x="3044825" y="3786188"/>
          <p14:tracePt t="174413" x="3027363" y="3786188"/>
          <p14:tracePt t="174432" x="3009900" y="3786188"/>
          <p14:tracePt t="174444" x="2946400" y="3786188"/>
          <p14:tracePt t="174462" x="2894013" y="3786188"/>
          <p14:tracePt t="174474" x="2714625" y="3813175"/>
          <p14:tracePt t="174494" x="2643188" y="3822700"/>
          <p14:tracePt t="174505" x="2544763" y="3857625"/>
          <p14:tracePt t="174523" x="2490788" y="3875088"/>
          <p14:tracePt t="174536" x="2401888" y="3919538"/>
          <p14:tracePt t="174554" x="2330450" y="3946525"/>
          <p14:tracePt t="174567" x="2179638" y="4037013"/>
          <p14:tracePt t="174586" x="2009775" y="4143375"/>
          <p14:tracePt t="174605" x="1955800" y="4187825"/>
          <p14:tracePt t="174617" x="1874838" y="4259263"/>
          <p14:tracePt t="174636" x="1839913" y="4286250"/>
          <p14:tracePt t="174650" x="1795463" y="4330700"/>
          <p14:tracePt t="174667" x="1751013" y="4384675"/>
          <p14:tracePt t="174684" x="1660525" y="4491038"/>
          <p14:tracePt t="174700" x="1643063" y="4527550"/>
          <p14:tracePt t="174717" x="1581150" y="4589463"/>
          <p14:tracePt t="174734" x="1544638" y="4670425"/>
          <p14:tracePt t="174751" x="1527175" y="4697413"/>
          <p14:tracePt t="174767" x="1500188" y="4768850"/>
          <p14:tracePt t="174784" x="1482725" y="4803775"/>
          <p14:tracePt t="174801" x="1465263" y="4867275"/>
          <p14:tracePt t="174817" x="1455738" y="4902200"/>
          <p14:tracePt t="174834" x="1438275" y="4983163"/>
          <p14:tracePt t="174851" x="1438275" y="5045075"/>
          <p14:tracePt t="174868" x="1482725" y="5133975"/>
          <p14:tracePt t="174888" x="1500188" y="5180013"/>
          <p14:tracePt t="174901" x="1536700" y="5241925"/>
          <p14:tracePt t="174918" x="1544638" y="5276850"/>
          <p14:tracePt t="174935" x="1571625" y="5313363"/>
          <p14:tracePt t="174951" x="1589088" y="5348288"/>
          <p14:tracePt t="174968" x="1608138" y="5375275"/>
          <p14:tracePt t="174986" x="1643063" y="5411788"/>
          <p14:tracePt t="175001" x="1670050" y="5446713"/>
          <p14:tracePt t="175018" x="1741488" y="5510213"/>
          <p14:tracePt t="175035" x="1785938" y="5545138"/>
          <p14:tracePt t="175052" x="1874838" y="5616575"/>
          <p14:tracePt t="175068" x="1928813" y="5653088"/>
          <p14:tracePt t="175085" x="2241550" y="5795963"/>
          <p14:tracePt t="175102" x="2509838" y="5867400"/>
          <p14:tracePt t="175120" x="2571750" y="5884863"/>
          <p14:tracePt t="175135" x="2670175" y="5894388"/>
          <p14:tracePt t="175154" x="2697163" y="5894388"/>
          <p14:tracePt t="175169" x="2803525" y="5894388"/>
          <p14:tracePt t="175186" x="2928938" y="5894388"/>
          <p14:tracePt t="175203" x="2982913" y="5894388"/>
          <p14:tracePt t="175219" x="3133725" y="5884863"/>
          <p14:tracePt t="175236" x="3187700" y="5875338"/>
          <p14:tracePt t="175253" x="3286125" y="5857875"/>
          <p14:tracePt t="175269" x="3313113" y="5857875"/>
          <p14:tracePt t="175286" x="3394075" y="5848350"/>
          <p14:tracePt t="175302" x="3429000" y="5848350"/>
          <p14:tracePt t="175319" x="3509963" y="5813425"/>
          <p14:tracePt t="175336" x="3517900" y="5813425"/>
          <p14:tracePt t="175352" x="3562350" y="5776913"/>
          <p14:tracePt t="175369" x="3589338" y="5732463"/>
          <p14:tracePt t="175386" x="3598863" y="5715000"/>
          <p14:tracePt t="175405" x="3608388" y="5705475"/>
          <p14:tracePt t="175419" x="3608388" y="5680075"/>
          <p14:tracePt t="175436" x="3598863" y="5643563"/>
          <p14:tracePt t="175454" x="3589338" y="5589588"/>
          <p14:tracePt t="175469" x="3589338" y="5572125"/>
          <p14:tracePt t="175486" x="3571875" y="5510213"/>
          <p14:tracePt t="175504" x="3544888" y="5456238"/>
          <p14:tracePt t="175520" x="3527425" y="5438775"/>
          <p14:tracePt t="175561" x="3509963" y="5429250"/>
          <p14:tracePt t="175574" x="3473450" y="5419725"/>
          <p14:tracePt t="175592" x="3446463" y="5411788"/>
          <p14:tracePt t="175604" x="3394075" y="5402263"/>
          <p14:tracePt t="175624" x="3330575" y="5394325"/>
          <p14:tracePt t="175642" x="3313113" y="5394325"/>
          <p14:tracePt t="175654" x="3251200" y="5394325"/>
          <p14:tracePt t="175672" x="3224213" y="5394325"/>
          <p14:tracePt t="175684" x="3179763" y="5394325"/>
          <p14:tracePt t="175704" x="3160713" y="5402263"/>
          <p14:tracePt t="175715" x="3116263" y="5402263"/>
          <p14:tracePt t="175734" x="3098800" y="5402263"/>
          <p14:tracePt t="175746" x="3089275" y="5402263"/>
          <p14:tracePt t="175831" x="3089275" y="5411788"/>
          <p14:tracePt t="187977" x="3089275" y="5402263"/>
          <p14:tracePt t="188873" x="3081338" y="5394325"/>
          <p14:tracePt t="189006" x="3081338" y="5384800"/>
          <p14:tracePt t="189317" x="3081338" y="5375275"/>
          <p14:tracePt t="189681" x="3071813" y="5375275"/>
          <p14:tracePt t="189774" x="3071813" y="5367338"/>
          <p14:tracePt t="190106" x="3062288" y="5357813"/>
          <p14:tracePt t="190496" x="3062288" y="5348288"/>
          <p14:tracePt t="190736" x="3062288" y="5340350"/>
          <p14:tracePt t="190762" x="3062288" y="5330825"/>
          <p14:tracePt t="190817" x="3062288" y="5322888"/>
          <p14:tracePt t="190890" x="3062288" y="5313363"/>
          <p14:tracePt t="190981" x="3062288" y="5303838"/>
          <p14:tracePt t="190999" x="3071813" y="5295900"/>
          <p14:tracePt t="191030" x="3071813" y="5286375"/>
          <p14:tracePt t="191081" x="3071813" y="5276850"/>
          <p14:tracePt t="191238" x="3071813" y="5268913"/>
          <p14:tracePt t="195477" x="3071813" y="5276850"/>
          <p14:tracePt t="195904" x="3071813" y="5295900"/>
          <p14:tracePt t="195921" x="3071813" y="5313363"/>
          <p14:tracePt t="195934" x="3062288" y="5322888"/>
          <p14:tracePt t="195967" x="3062288" y="5357813"/>
          <p14:tracePt t="195999" x="3054350" y="5394325"/>
          <p14:tracePt t="196033" x="3036888" y="5465763"/>
          <p14:tracePt t="196065" x="2982913" y="5589588"/>
          <p14:tracePt t="196098" x="2955925" y="5715000"/>
          <p14:tracePt t="196110" x="2928938" y="5776913"/>
          <p14:tracePt t="196132" x="2884488" y="5919788"/>
          <p14:tracePt t="196165" x="2830513" y="6072188"/>
          <p14:tracePt t="196198" x="2813050" y="6161088"/>
          <p14:tracePt t="196205" x="2803525" y="6180138"/>
          <p14:tracePt t="196232" x="2803525" y="6188075"/>
          <p14:tracePt t="196265" x="2803525" y="6197600"/>
          <p14:tracePt t="196298" x="2803525" y="6205538"/>
          <p14:tracePt t="196301" x="2803525" y="6215063"/>
          <p14:tracePt t="196332" x="2803525" y="6197600"/>
          <p14:tracePt t="196409" x="2803525" y="6188075"/>
          <p14:tracePt t="196421" x="2813050" y="6170613"/>
          <p14:tracePt t="196440" x="2840038" y="6143625"/>
          <p14:tracePt t="196470" x="2847975" y="6126163"/>
          <p14:tracePt t="196500" x="3017838" y="6072188"/>
          <p14:tracePt t="196533" x="3036888" y="6072188"/>
          <p14:tracePt t="196566" x="3044825" y="6072188"/>
          <p14:tracePt t="196615" x="3054350" y="6072188"/>
          <p14:tracePt t="196625" x="3062288" y="6081713"/>
          <p14:tracePt t="196643" x="3062288" y="6089650"/>
          <p14:tracePt t="196667" x="3089275" y="6116638"/>
          <p14:tracePt t="196699" x="3098800" y="6116638"/>
          <p14:tracePt t="196706" x="3108325" y="6134100"/>
          <p14:tracePt t="196733" x="3108325" y="6153150"/>
          <p14:tracePt t="196766" x="3108325" y="6170613"/>
          <p14:tracePt t="196804" x="3108325" y="6180138"/>
          <p14:tracePt t="196816" x="3108325" y="6188075"/>
          <p14:tracePt t="196834" x="3089275" y="6232525"/>
          <p14:tracePt t="196867" x="3089275" y="6242050"/>
          <p14:tracePt t="196896" x="3081338" y="6251575"/>
          <p14:tracePt t="196908" x="3081338" y="6259513"/>
          <p14:tracePt t="196941" x="3089275" y="6286500"/>
          <p14:tracePt t="196968" x="3197225" y="6367463"/>
          <p14:tracePt t="197001" x="3465513" y="6483350"/>
          <p14:tracePt t="197035" x="3687763" y="6581775"/>
          <p14:tracePt t="197051" x="3776663" y="6608763"/>
          <p14:tracePt t="197068" x="3983038" y="6680200"/>
          <p14:tracePt t="197102" x="4152900" y="6742113"/>
          <p14:tracePt t="197135" x="4205288" y="6759575"/>
          <p14:tracePt t="197167" x="4295775" y="6777038"/>
          <p14:tracePt t="197179" x="4322763" y="6796088"/>
          <p14:tracePt t="197202" x="4429125" y="6823075"/>
          <p14:tracePt t="197235" x="4500563" y="6840538"/>
          <p14:tracePt t="197241" x="4527550" y="6848475"/>
          <p14:tracePt t="197268" x="4633913" y="6848475"/>
          <p14:tracePt t="197301" x="4714875" y="6848475"/>
          <p14:tracePt t="197304" x="4776788" y="6848475"/>
          <p14:tracePt t="197335" x="4822825" y="6848475"/>
          <p14:tracePt t="197368" x="4857750" y="6848475"/>
          <p14:tracePt t="197385" x="4867275" y="6848475"/>
          <p14:tracePt t="197414" x="4875213" y="6848475"/>
          <p14:tracePt t="197446" x="4857750" y="6823075"/>
          <p14:tracePt t="197554" x="4803775" y="6777038"/>
          <p14:tracePt t="197573" x="4768850" y="6759575"/>
          <p14:tracePt t="197584" x="4679950" y="6705600"/>
          <p14:tracePt t="197604" x="4500563" y="6599238"/>
          <p14:tracePt t="197637" x="4251325" y="6429375"/>
          <p14:tracePt t="197670" x="4179888" y="6375400"/>
          <p14:tracePt t="197677" x="4054475" y="6296025"/>
          <p14:tracePt t="197703" x="4010025" y="6269038"/>
          <p14:tracePt t="197736" x="3946525" y="6232525"/>
          <p14:tracePt t="197746" x="3919538" y="6215063"/>
          <p14:tracePt t="197770" x="3803650" y="6161088"/>
          <p14:tracePt t="197802" x="3714750" y="6099175"/>
          <p14:tracePt t="197809" x="3660775" y="6072188"/>
          <p14:tracePt t="197837" x="3429000" y="5875338"/>
          <p14:tracePt t="197870" x="3375025" y="5822950"/>
          <p14:tracePt t="197882" x="3259138" y="5697538"/>
          <p14:tracePt t="197904" x="3160713" y="5572125"/>
          <p14:tracePt t="197937" x="3125788" y="5510213"/>
          <p14:tracePt t="197971" x="3081338" y="5411788"/>
          <p14:tracePt t="198005" x="2928938" y="5160963"/>
          <p14:tracePt t="198038" x="2857500" y="5062538"/>
          <p14:tracePt t="198071" x="2803525" y="4929188"/>
          <p14:tracePt t="198106" x="2795588" y="4894263"/>
          <p14:tracePt t="198139" x="2795588" y="4884738"/>
          <p14:tracePt t="198171" x="2795588" y="4848225"/>
          <p14:tracePt t="198205" x="2795588" y="4714875"/>
          <p14:tracePt t="198239" x="2776538" y="4554538"/>
          <p14:tracePt t="198272" x="2768600" y="4510088"/>
          <p14:tracePt t="198305" x="2759075" y="4348163"/>
          <p14:tracePt t="198339" x="2697163" y="3768725"/>
          <p14:tracePt t="198375" x="2660650" y="3411538"/>
          <p14:tracePt t="198406" x="2652713" y="3295650"/>
          <p14:tracePt t="198439" x="2652713" y="3286125"/>
          <p14:tracePt t="198472" x="2652713" y="3259138"/>
          <p14:tracePt t="198507" x="2652713" y="3179763"/>
          <p14:tracePt t="198540" x="2660650" y="3116263"/>
          <p14:tracePt t="198576" x="2660650" y="3000375"/>
          <p14:tracePt t="198606" x="2660650" y="2928938"/>
          <p14:tracePt t="198640" x="2660650" y="2919413"/>
          <p14:tracePt t="198673" x="2660650" y="2911475"/>
          <p14:tracePt t="198720" x="2652713" y="2911475"/>
          <p14:tracePt t="199161" x="2652713" y="2901950"/>
          <p14:tracePt t="241727" x="2652713" y="2894013"/>
          <p14:tracePt t="241876" x="2643188" y="2874963"/>
          <p14:tracePt t="241887" x="2625725" y="2840038"/>
          <p14:tracePt t="241906" x="2625725" y="2847975"/>
          <p14:tracePt t="242076" x="2679700" y="2894013"/>
          <p14:tracePt t="242095" x="2697163" y="2911475"/>
          <p14:tracePt t="242106" x="2768600" y="2982913"/>
          <p14:tracePt t="242125" x="2830513" y="3071813"/>
          <p14:tracePt t="242144" x="2840038" y="3089275"/>
          <p14:tracePt t="242155" x="2884488" y="3143250"/>
          <p14:tracePt t="242175" x="2911475" y="3179763"/>
          <p14:tracePt t="242187" x="2965450" y="3251200"/>
          <p14:tracePt t="242205" x="2990850" y="3276600"/>
          <p14:tracePt t="242217" x="3071813" y="3367088"/>
          <p14:tracePt t="242236" x="3125788" y="3429000"/>
          <p14:tracePt t="242262" x="3170238" y="3465513"/>
          <p14:tracePt t="242274" x="3232150" y="3509963"/>
          <p14:tracePt t="242286" x="3259138" y="3536950"/>
          <p14:tracePt t="242297" x="3340100" y="3589338"/>
          <p14:tracePt t="242317" x="3367088" y="3608388"/>
          <p14:tracePt t="242329" x="3402013" y="3625850"/>
          <p14:tracePt t="242348" x="3446463" y="3660775"/>
          <p14:tracePt t="242379" x="3482975" y="3679825"/>
          <p14:tracePt t="242390" x="3527425" y="3724275"/>
          <p14:tracePt t="242410" x="3544888" y="3741738"/>
          <p14:tracePt t="242421" x="3562350" y="3751263"/>
          <p14:tracePt t="242440" x="3598863" y="3795713"/>
          <p14:tracePt t="242475" x="3616325" y="3813175"/>
          <p14:tracePt t="242486" x="3670300" y="3867150"/>
          <p14:tracePt t="242504" x="3687763" y="3894138"/>
          <p14:tracePt t="242515" x="3768725" y="3973513"/>
          <p14:tracePt t="242534" x="3813175" y="4010025"/>
          <p14:tracePt t="242546" x="3894138" y="4089400"/>
          <p14:tracePt t="242565" x="3965575" y="4152900"/>
          <p14:tracePt t="242584" x="3983038" y="4179888"/>
          <p14:tracePt t="242605" x="4089400" y="4276725"/>
          <p14:tracePt t="242637" x="4170363" y="4357688"/>
          <p14:tracePt t="242646" x="4197350" y="4384675"/>
          <p14:tracePt t="242672" x="4286250" y="4473575"/>
          <p14:tracePt t="242706" x="4303713" y="4483100"/>
          <p14:tracePt t="242739" x="4313238" y="4500563"/>
          <p14:tracePt t="242773" x="4322763" y="4500563"/>
          <p14:tracePt t="242806" x="4322763" y="4510088"/>
          <p14:tracePt t="243085" x="4313238" y="4510088"/>
          <p14:tracePt t="243192" x="4276725" y="4491038"/>
          <p14:tracePt t="243210" x="4268788" y="4473575"/>
          <p14:tracePt t="243223" x="4232275" y="4446588"/>
          <p14:tracePt t="243242" x="4133850" y="4367213"/>
          <p14:tracePt t="243275" x="4044950" y="4286250"/>
          <p14:tracePt t="243308" x="4000500" y="4241800"/>
          <p14:tracePt t="243341" x="3919538" y="4152900"/>
          <p14:tracePt t="243375" x="3830638" y="4017963"/>
          <p14:tracePt t="243408" x="3724275" y="3884613"/>
          <p14:tracePt t="243441" x="3633788" y="3741738"/>
          <p14:tracePt t="243475" x="3536950" y="3608388"/>
          <p14:tracePt t="243508" x="3438525" y="3473450"/>
          <p14:tracePt t="243542" x="3375025" y="3394075"/>
          <p14:tracePt t="243575" x="3313113" y="3330575"/>
          <p14:tracePt t="243609" x="3286125" y="3303588"/>
          <p14:tracePt t="243643" x="3259138" y="3303588"/>
          <p14:tracePt t="243675" x="3197225" y="3303588"/>
          <p14:tracePt t="243706" x="3160713" y="3303588"/>
          <p14:tracePt t="243724" x="3116263" y="3322638"/>
          <p14:tracePt t="243744" x="3081338" y="3330575"/>
          <p14:tracePt t="243775" x="3062288" y="3340100"/>
          <p14:tracePt t="243808" x="3054350" y="3348038"/>
          <p14:tracePt t="243902" x="3044825" y="3357563"/>
          <p14:tracePt t="243920" x="3044825" y="3367088"/>
          <p14:tracePt t="243948" x="3044825" y="3375025"/>
          <p14:tracePt t="243976" x="3036888" y="3394075"/>
          <p14:tracePt t="244010" x="3036888" y="3411538"/>
          <p14:tracePt t="244043" x="3027363" y="3411538"/>
          <p14:tracePt t="244075" x="3027363" y="3419475"/>
          <p14:tracePt t="274477" x="3027363" y="3429000"/>
          <p14:tracePt t="274699" x="3036888" y="3402013"/>
          <p14:tracePt t="274843" x="3054350" y="3340100"/>
          <p14:tracePt t="274861" x="3071813" y="3286125"/>
          <p14:tracePt t="274874" x="3098800" y="3170238"/>
          <p14:tracePt t="274908" x="3125788" y="3017838"/>
          <p14:tracePt t="274937" x="3143250" y="2919413"/>
          <p14:tracePt t="274972" x="3143250" y="2867025"/>
          <p14:tracePt t="275003" x="3143250" y="2803525"/>
          <p14:tracePt t="275038" x="3133725" y="2724150"/>
          <p14:tracePt t="275071" x="3125788" y="2687638"/>
          <p14:tracePt t="275105" x="3125788" y="2679700"/>
          <p14:tracePt t="275659" x="3116263" y="2670175"/>
          <p14:tracePt t="275678" x="3116263" y="2660650"/>
          <p14:tracePt t="275690" x="3116263" y="2652713"/>
          <p14:tracePt t="275743" x="3108325" y="2652713"/>
          <p14:tracePt t="275755" x="3108325" y="2643188"/>
          <p14:tracePt t="275802" x="3098800" y="2633663"/>
          <p14:tracePt t="275862" x="3081338" y="2616200"/>
          <p14:tracePt t="275881" x="3071813" y="2608263"/>
          <p14:tracePt t="275911" x="3071813" y="2598738"/>
          <p14:tracePt t="275945" x="3062288" y="2598738"/>
          <p14:tracePt t="275992" x="3054350" y="2598738"/>
          <p14:tracePt t="276018" x="3044825" y="2598738"/>
          <p14:tracePt t="276051" x="3017838" y="2598738"/>
          <p14:tracePt t="276070" x="3009900" y="2598738"/>
          <p14:tracePt t="276082" x="2965450" y="2616200"/>
          <p14:tracePt t="276106" x="2901950" y="2652713"/>
          <p14:tracePt t="276140" x="2857500" y="2687638"/>
          <p14:tracePt t="276174" x="2813050" y="2732088"/>
          <p14:tracePt t="276207" x="2776538" y="2795588"/>
          <p14:tracePt t="276240" x="2759075" y="2803525"/>
          <p14:tracePt t="276240" x="2724150" y="2857500"/>
          <p14:tracePt t="276275" x="2670175" y="2919413"/>
          <p14:tracePt t="276307" x="2608263" y="2990850"/>
          <p14:tracePt t="276341" x="2562225" y="3062288"/>
          <p14:tracePt t="276375" x="2517775" y="3152775"/>
          <p14:tracePt t="276407" x="2482850" y="3232150"/>
          <p14:tracePt t="276441" x="2446338" y="3303588"/>
          <p14:tracePt t="276475" x="2411413" y="3384550"/>
          <p14:tracePt t="276508" x="2411413" y="3411538"/>
          <p14:tracePt t="276541" x="2419350" y="3455988"/>
          <p14:tracePt t="276575" x="2428875" y="3482975"/>
          <p14:tracePt t="276608" x="2446338" y="3500438"/>
          <p14:tracePt t="276641" x="2500313" y="3536950"/>
          <p14:tracePt t="276675" x="2581275" y="3571875"/>
          <p14:tracePt t="276708" x="2670175" y="3598863"/>
          <p14:tracePt t="276742" x="2741613" y="3598863"/>
          <p14:tracePt t="276775" x="2874963" y="3598863"/>
          <p14:tracePt t="276775" x="2965450" y="3581400"/>
          <p14:tracePt t="276809" x="3081338" y="3536950"/>
          <p14:tracePt t="276842" x="3152775" y="3490913"/>
          <p14:tracePt t="276875" x="3197225" y="3455988"/>
          <p14:tracePt t="276909" x="3241675" y="3357563"/>
          <p14:tracePt t="276942" x="3241675" y="3232150"/>
          <p14:tracePt t="276976" x="3160713" y="2955925"/>
          <p14:tracePt t="277010" x="3125788" y="2847975"/>
          <p14:tracePt t="277042" x="3108325" y="2786063"/>
          <p14:tracePt t="277076" x="3098800" y="2741613"/>
          <p14:tracePt t="277110" x="3044825" y="2554288"/>
          <p14:tracePt t="277143" x="2982913" y="2393950"/>
          <p14:tracePt t="277176" x="2867025" y="2179638"/>
          <p14:tracePt t="277210" x="2803525" y="2089150"/>
          <p14:tracePt t="277243" x="2759075" y="2044700"/>
          <p14:tracePt t="277277" x="2732088" y="2009775"/>
          <p14:tracePt t="277310" x="2724150" y="2009775"/>
          <p14:tracePt t="277343" x="2643188" y="2017713"/>
          <p14:tracePt t="277377" x="2571750" y="2017713"/>
          <p14:tracePt t="277410" x="2500313" y="2036763"/>
          <p14:tracePt t="277444" x="2473325" y="2036763"/>
          <p14:tracePt t="277477" x="2419350" y="2071688"/>
          <p14:tracePt t="277511" x="2384425" y="2108200"/>
          <p14:tracePt t="277518" x="2357438" y="2125663"/>
          <p14:tracePt t="277544" x="2286000" y="2197100"/>
          <p14:tracePt t="277578" x="2232025" y="2268538"/>
          <p14:tracePt t="277612" x="2205038" y="2322513"/>
          <p14:tracePt t="277645" x="2187575" y="2366963"/>
          <p14:tracePt t="277678" x="2170113" y="2401888"/>
          <p14:tracePt t="277711" x="2160588" y="2438400"/>
          <p14:tracePt t="277745" x="2160588" y="2455863"/>
          <p14:tracePt t="277778" x="2152650" y="2455863"/>
          <p14:tracePt t="277812" x="2143125" y="2482850"/>
          <p14:tracePt t="292977" x="2143125" y="2490788"/>
          <p14:tracePt t="293505" x="2143125" y="2517775"/>
          <p14:tracePt t="293522" x="2143125" y="2554288"/>
          <p14:tracePt t="293535" x="2143125" y="2625725"/>
          <p14:tracePt t="293554" x="2125663" y="2697163"/>
          <p14:tracePt t="293565" x="2108200" y="2840038"/>
          <p14:tracePt t="293585" x="2108200" y="2901950"/>
          <p14:tracePt t="293596" x="2108200" y="3143250"/>
          <p14:tracePt t="293615" x="2125663" y="3251200"/>
          <p14:tracePt t="293627" x="2160588" y="3517900"/>
          <p14:tracePt t="293647" x="2170113" y="3598863"/>
          <p14:tracePt t="293672" x="2179638" y="3687763"/>
          <p14:tracePt t="293685" x="2197100" y="3776663"/>
          <p14:tracePt t="293696" x="2205038" y="3848100"/>
          <p14:tracePt t="293710" x="2224088" y="4017963"/>
          <p14:tracePt t="293727" x="2224088" y="4044950"/>
          <p14:tracePt t="293743" x="2224088" y="4133850"/>
          <p14:tracePt t="293760" x="2224088" y="4214813"/>
          <p14:tracePt t="293784" x="2224088" y="4241800"/>
          <p14:tracePt t="293802" x="2224088" y="4303713"/>
          <p14:tracePt t="293822" x="2214563" y="4357688"/>
          <p14:tracePt t="293850" x="2205038" y="4411663"/>
          <p14:tracePt t="293868" x="2205038" y="4419600"/>
          <p14:tracePt t="293880" x="2197100" y="4473575"/>
          <p14:tracePt t="293900" x="2197100" y="4527550"/>
          <p14:tracePt t="293912" x="2205038" y="4660900"/>
          <p14:tracePt t="293930" x="2214563" y="4724400"/>
          <p14:tracePt t="293942" x="2241550" y="4848225"/>
          <p14:tracePt t="293961" x="2241550" y="4867275"/>
          <p14:tracePt t="293974" x="2241550" y="4911725"/>
          <p14:tracePt t="293992" x="2241550" y="4929188"/>
          <p14:tracePt t="294004" x="2241550" y="4956175"/>
          <p14:tracePt t="294022" x="2241550" y="4983163"/>
          <p14:tracePt t="294041" x="2241550" y="4991100"/>
          <p14:tracePt t="294055" x="2241550" y="5027613"/>
          <p14:tracePt t="294075" x="2241550" y="5037138"/>
          <p14:tracePt t="294085" x="2251075" y="5037138"/>
          <p14:tracePt t="294510" x="2268538" y="5018088"/>
          <p14:tracePt t="294529" x="2276475" y="5010150"/>
          <p14:tracePt t="294540" x="2312988" y="4983163"/>
          <p14:tracePt t="294561" x="2322513" y="4973638"/>
          <p14:tracePt t="294573" x="2366963" y="4929188"/>
          <p14:tracePt t="294590" x="2384425" y="4911725"/>
          <p14:tracePt t="294603" x="2438400" y="4848225"/>
          <p14:tracePt t="294622" x="2482850" y="4822825"/>
          <p14:tracePt t="294635" x="2625725" y="4724400"/>
          <p14:tracePt t="294654" x="2670175" y="4697413"/>
          <p14:tracePt t="294666" x="2822575" y="4616450"/>
          <p14:tracePt t="294685" x="2867025" y="4598988"/>
          <p14:tracePt t="294696" x="2982913" y="4545013"/>
          <p14:tracePt t="294715" x="3062288" y="4510088"/>
          <p14:tracePt t="294729" x="3276600" y="4429125"/>
          <p14:tracePt t="294746" x="3367088" y="4394200"/>
          <p14:tracePt t="294762" x="3571875" y="4322763"/>
          <p14:tracePt t="294779" x="3813175" y="4197350"/>
          <p14:tracePt t="294796" x="3867150" y="4170363"/>
          <p14:tracePt t="294812" x="3956050" y="4125913"/>
          <p14:tracePt t="294829" x="4010025" y="4098925"/>
          <p14:tracePt t="294846" x="4152900" y="4037013"/>
          <p14:tracePt t="294862" x="4241800" y="4000500"/>
          <p14:tracePt t="294879" x="4465638" y="3919538"/>
          <p14:tracePt t="294896" x="4527550" y="3894138"/>
          <p14:tracePt t="294913" x="4589463" y="3875088"/>
          <p14:tracePt t="294929" x="4679950" y="3840163"/>
          <p14:tracePt t="294946" x="4724400" y="3822700"/>
          <p14:tracePt t="294963" x="4803775" y="3776663"/>
          <p14:tracePt t="294980" x="4884738" y="3751263"/>
          <p14:tracePt t="294999" x="4902200" y="3741738"/>
          <p14:tracePt t="295013" x="4991100" y="3714750"/>
          <p14:tracePt t="295030" x="5018088" y="3697288"/>
          <p14:tracePt t="295047" x="5108575" y="3660775"/>
          <p14:tracePt t="295063" x="5133975" y="3643313"/>
          <p14:tracePt t="295080" x="5214938" y="3608388"/>
          <p14:tracePt t="295097" x="5241925" y="3598863"/>
          <p14:tracePt t="295113" x="5340350" y="3581400"/>
          <p14:tracePt t="295130" x="5456238" y="3544888"/>
          <p14:tracePt t="295147" x="5491163" y="3536950"/>
          <p14:tracePt t="295163" x="5608638" y="3500438"/>
          <p14:tracePt t="295180" x="5653088" y="3482975"/>
          <p14:tracePt t="295197" x="5724525" y="3455988"/>
          <p14:tracePt t="295214" x="5759450" y="3438525"/>
          <p14:tracePt t="295230" x="5776913" y="3429000"/>
          <p14:tracePt t="295250" x="5795963" y="3419475"/>
          <p14:tracePt t="295264" x="5894388" y="3394075"/>
          <p14:tracePt t="295281" x="5911850" y="3384550"/>
          <p14:tracePt t="295297" x="5983288" y="3367088"/>
          <p14:tracePt t="295314" x="6037263" y="3340100"/>
          <p14:tracePt t="295346" x="6045200" y="3313113"/>
          <p14:tracePt t="295386" x="6045200" y="3295650"/>
          <p14:tracePt t="295406" x="6045200" y="3286125"/>
          <p14:tracePt t="295417" x="6037263" y="3286125"/>
          <p14:tracePt t="295513" x="6000750" y="3286125"/>
          <p14:tracePt t="295532" x="5991225" y="3286125"/>
          <p14:tracePt t="295544" x="5983288" y="3286125"/>
          <p14:tracePt t="295563" x="5973763" y="3286125"/>
          <p14:tracePt t="295581" x="5973763" y="3276600"/>
          <p14:tracePt t="295625" x="5965825" y="3259138"/>
          <p14:tracePt t="295735" x="5956300" y="3232150"/>
          <p14:tracePt t="295754" x="5946775" y="3224213"/>
          <p14:tracePt t="295780" x="5938838" y="3214688"/>
          <p14:tracePt t="295867" x="5938838" y="3197225"/>
          <p14:tracePt t="295891" x="5929313" y="3187700"/>
          <p14:tracePt t="295924" x="5929313" y="3179763"/>
          <p14:tracePt t="295974" x="5919788" y="3179763"/>
          <p14:tracePt t="296491" x="5919788" y="3170238"/>
        </p14:tracePtLst>
      </p14:laserTraceLst>
    </p:ext>
  </p:extLs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28600" y="2514600"/>
            <a:ext cx="8428036" cy="2514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Thread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thread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Thread(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AShuttleAnimationCommand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                 (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5, 100));</a:t>
            </a:r>
          </a:p>
          <a:p>
            <a:r>
              <a:rPr lang="en-US" i="1" dirty="0" smtClean="0">
                <a:solidFill>
                  <a:srgbClr val="0000C0"/>
                </a:solidFill>
                <a:latin typeface="Consolas"/>
              </a:rPr>
              <a:t>  </a:t>
            </a:r>
            <a:r>
              <a:rPr lang="en-US" i="1" dirty="0" err="1" smtClean="0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++;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thread.setName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i="1" dirty="0" smtClean="0">
                <a:solidFill>
                  <a:srgbClr val="0000C0"/>
                </a:solidFill>
                <a:latin typeface="Consolas"/>
              </a:rPr>
              <a:t>SHUTTLE_THREAD_NAME</a:t>
            </a:r>
            <a:r>
              <a:rPr lang="en-US" i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 </a:t>
            </a:r>
            <a:r>
              <a:rPr lang="en-US" i="1" dirty="0">
                <a:solidFill>
                  <a:srgbClr val="2A00FF"/>
                </a:solidFill>
                <a:latin typeface="Consolas"/>
              </a:rPr>
              <a:t>" "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en-US" i="1" dirty="0" err="1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thread.start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(“animation finished</a:t>
            </a:r>
            <a:r>
              <a:rPr lang="en-US" dirty="0" smtClean="0">
                <a:solidFill>
                  <a:srgbClr val="000000"/>
                </a:solidFill>
                <a:latin typeface="Courier New"/>
              </a:rPr>
              <a:t>”);</a:t>
            </a:r>
            <a:endParaRPr lang="en-US" dirty="0">
              <a:solidFill>
                <a:srgbClr val="000000"/>
              </a:solidFill>
              <a:latin typeface="Consolas"/>
            </a:endParaRP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sz="20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Synchronous/Asynchronous Method Call</a:t>
            </a:r>
            <a:endParaRPr lang="en-US" dirty="0"/>
          </a:p>
        </p:txBody>
      </p:sp>
      <p:sp>
        <p:nvSpPr>
          <p:cNvPr id="6" name="Multiply 5"/>
          <p:cNvSpPr/>
          <p:nvPr/>
        </p:nvSpPr>
        <p:spPr>
          <a:xfrm>
            <a:off x="6019800" y="4419600"/>
            <a:ext cx="457200" cy="457200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114800" y="5410200"/>
            <a:ext cx="35814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Thread creator does not wait for created thread to finish.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1000" y="5410200"/>
            <a:ext cx="312420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Method caller waits for called method to finish.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1000" y="6172200"/>
            <a:ext cx="8275636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Thread creation  is typically the last step in a method call </a:t>
            </a:r>
            <a:r>
              <a:rPr lang="en-US" dirty="0" smtClean="0"/>
              <a:t>chain, so thread creator will probably be gone by the time the started thread </a:t>
            </a:r>
            <a:r>
              <a:rPr lang="en-US" dirty="0" err="1" smtClean="0"/>
              <a:t>eecutes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8601" y="838200"/>
            <a:ext cx="8428036" cy="1524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demoShuttleAnimation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) 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aShuttleAnimator.animateFromOrigin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, 5, 100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</a:rPr>
              <a:t>System.out.println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(“animation finished</a:t>
            </a:r>
            <a:r>
              <a:rPr lang="en-US" dirty="0" smtClean="0">
                <a:solidFill>
                  <a:srgbClr val="000000"/>
                </a:solidFill>
                <a:latin typeface="Courier New"/>
              </a:rPr>
              <a:t>”);</a:t>
            </a:r>
            <a:endParaRPr lang="en-US" dirty="0">
              <a:solidFill>
                <a:srgbClr val="000000"/>
              </a:solidFill>
              <a:latin typeface="Consolas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2000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81000" y="1676399"/>
            <a:ext cx="5867400" cy="533401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09600" y="4339770"/>
            <a:ext cx="5867400" cy="533401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22333400"/>
      </p:ext>
    </p:extLst>
  </p:cSld>
  <p:clrMapOvr>
    <a:masterClrMapping/>
  </p:clrMapOvr>
  <p:transition advTm="22618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3" grpId="0" animBg="1"/>
    </p:bldLst>
  </p:timing>
  <p:extLst mod="1">
    <p:ext uri="{3A86A75C-4F4B-4683-9AE1-C65F6400EC91}">
      <p14:laserTraceLst xmlns:p14="http://schemas.microsoft.com/office/powerpoint/2010/main">
        <p14:tracePtLst>
          <p14:tracePt t="2183" x="5919788" y="3152775"/>
          <p14:tracePt t="2403" x="5965825" y="3108325"/>
          <p14:tracePt t="2430" x="6018213" y="3071813"/>
          <p14:tracePt t="2442" x="6116638" y="2982913"/>
          <p14:tracePt t="2467" x="6188075" y="2928938"/>
          <p14:tracePt t="2498" x="6251575" y="2857500"/>
          <p14:tracePt t="2531" x="6303963" y="2776538"/>
          <p14:tracePt t="2542" x="6402388" y="2571750"/>
          <p14:tracePt t="2565" x="6518275" y="2366963"/>
          <p14:tracePt t="2597" x="6581775" y="2286000"/>
          <p14:tracePt t="2609" x="6599238" y="2268538"/>
          <p14:tracePt t="2633" x="6705600" y="2036763"/>
          <p14:tracePt t="2666" x="6777038" y="1697038"/>
          <p14:tracePt t="2672" x="6786563" y="1571625"/>
          <p14:tracePt t="2699" x="6786563" y="1455738"/>
          <p14:tracePt t="2731" x="6786563" y="1393825"/>
          <p14:tracePt t="2736" x="6777038" y="1322388"/>
          <p14:tracePt t="2768" x="6777038" y="1268413"/>
          <p14:tracePt t="2799" x="6777038" y="1241425"/>
          <p14:tracePt t="2809" x="6777038" y="1214438"/>
          <p14:tracePt t="2833" x="6777038" y="1143000"/>
          <p14:tracePt t="2865" x="6786563" y="1062038"/>
          <p14:tracePt t="2878" x="6786563" y="1044575"/>
          <p14:tracePt t="2899" x="6796088" y="990600"/>
          <p14:tracePt t="2916" x="6804025" y="965200"/>
          <p14:tracePt t="2933" x="6813550" y="919163"/>
          <p14:tracePt t="2949" x="6823075" y="901700"/>
          <p14:tracePt t="2966" x="6840538" y="830263"/>
          <p14:tracePt t="2998" x="6840538" y="758825"/>
          <p14:tracePt t="3002" x="6840538" y="679450"/>
          <p14:tracePt t="3034" x="6848475" y="598488"/>
          <p14:tracePt t="3050" x="6848475" y="571500"/>
          <p14:tracePt t="3061" x="6858000" y="536575"/>
          <p14:tracePt t="3080" x="6858000" y="517525"/>
          <p14:tracePt t="3092" x="6867525" y="500063"/>
          <p14:tracePt t="3144" x="6894513" y="490538"/>
          <p14:tracePt t="3170" x="6929438" y="473075"/>
          <p14:tracePt t="3189" x="6938963" y="465138"/>
          <p14:tracePt t="3240" x="6946900" y="455613"/>
          <p14:tracePt t="3252" x="6965950" y="446088"/>
          <p14:tracePt t="3264" x="6991350" y="419100"/>
          <p14:tracePt t="3282" x="7027863" y="384175"/>
          <p14:tracePt t="3302" x="7037388" y="366713"/>
          <p14:tracePt t="3314" x="7072313" y="339725"/>
          <p14:tracePt t="3333" x="7081838" y="322263"/>
          <p14:tracePt t="3346" x="7143750" y="276225"/>
          <p14:tracePt t="3365" x="7180263" y="258763"/>
          <p14:tracePt t="3376" x="7242175" y="231775"/>
          <p14:tracePt t="3396" x="7259638" y="223838"/>
          <p14:tracePt t="3407" x="7277100" y="214313"/>
          <p14:tracePt t="3426" x="7286625" y="196850"/>
          <p14:tracePt t="3437" x="7340600" y="133350"/>
          <p14:tracePt t="3456" x="7348538" y="107950"/>
          <p14:tracePt t="3468" x="7385050" y="44450"/>
          <p14:tracePt t="3486" x="7429500" y="0"/>
          <p14:tracePt t="3506" x="7439025" y="0"/>
          <p14:tracePt t="3519" x="7446963" y="0"/>
          <p14:tracePt t="3552" x="7491413" y="0"/>
          <p14:tracePt t="3581" x="7518400" y="9525"/>
          <p14:tracePt t="3601" x="7527925" y="9525"/>
          <p14:tracePt t="4683" x="7527925" y="17463"/>
          <p14:tracePt t="4961" x="7518400" y="17463"/>
          <p14:tracePt t="5269" x="7500938" y="9525"/>
          <p14:tracePt t="5291" x="7473950" y="0"/>
          <p14:tracePt t="5311" x="7446963" y="0"/>
          <p14:tracePt t="5330" x="7439025" y="0"/>
          <p14:tracePt t="5341" x="7429500" y="0"/>
          <p14:tracePt t="5372" x="7419975" y="0"/>
          <p14:tracePt t="5391" x="7412038" y="0"/>
          <p14:tracePt t="19683" x="7402513" y="0"/>
          <p14:tracePt t="19808" x="7402513" y="9525"/>
          <p14:tracePt t="19819" x="7394575" y="9525"/>
          <p14:tracePt t="19847" x="7375525" y="26988"/>
          <p14:tracePt t="19873" x="7358063" y="36513"/>
          <p14:tracePt t="19899" x="7340600" y="36513"/>
          <p14:tracePt t="19919" x="7296150" y="71438"/>
          <p14:tracePt t="19951" x="7286625" y="80963"/>
          <p14:tracePt t="19960" x="7242175" y="98425"/>
          <p14:tracePt t="19985" x="7170738" y="142875"/>
          <p14:tracePt t="20018" x="7153275" y="160338"/>
          <p14:tracePt t="20025" x="7099300" y="196850"/>
          <p14:tracePt t="20052" x="7018338" y="241300"/>
          <p14:tracePt t="20085" x="6991350" y="258763"/>
          <p14:tracePt t="20087" x="6938963" y="295275"/>
          <p14:tracePt t="20118" x="6858000" y="330200"/>
          <p14:tracePt t="20123" x="6840538" y="339725"/>
          <p14:tracePt t="20152" x="6769100" y="384175"/>
          <p14:tracePt t="20183" x="6705600" y="419100"/>
          <p14:tracePt t="20186" x="6661150" y="455613"/>
          <p14:tracePt t="20217" x="6643688" y="465138"/>
          <p14:tracePt t="20227" x="6599238" y="500063"/>
          <p14:tracePt t="20252" x="6527800" y="561975"/>
          <p14:tracePt t="20282" x="6456363" y="642938"/>
          <p14:tracePt t="20316" x="6411913" y="687388"/>
          <p14:tracePt t="20327" x="6340475" y="758825"/>
          <p14:tracePt t="20359" x="6323013" y="776288"/>
          <p14:tracePt t="20386" x="6259513" y="839788"/>
          <p14:tracePt t="20419" x="6197600" y="884238"/>
          <p14:tracePt t="20452" x="6197600" y="893763"/>
          <p14:tracePt t="20939" x="6188075" y="893763"/>
          <p14:tracePt t="20971" x="6180138" y="893763"/>
          <p14:tracePt t="21017" x="6180138" y="901700"/>
          <p14:tracePt t="21031" x="6161088" y="911225"/>
          <p14:tracePt t="21063" x="6134100" y="928688"/>
          <p14:tracePt t="21087" x="6054725" y="990600"/>
          <p14:tracePt t="21121" x="5991225" y="1036638"/>
          <p14:tracePt t="21153" x="5946775" y="1062038"/>
          <p14:tracePt t="21160" x="5902325" y="1098550"/>
          <p14:tracePt t="21194" x="5857875" y="1125538"/>
          <p14:tracePt t="21223" x="5803900" y="1169988"/>
          <p14:tracePt t="21256" x="5751513" y="1214438"/>
          <p14:tracePt t="21289" x="5741988" y="1223963"/>
          <p14:tracePt t="21297" x="5680075" y="1258888"/>
          <p14:tracePt t="21328" x="5599113" y="1295400"/>
          <p14:tracePt t="21355" x="5510213" y="1357313"/>
          <p14:tracePt t="21389" x="5446713" y="1401763"/>
          <p14:tracePt t="21389" x="5429250" y="1411288"/>
          <p14:tracePt t="21422" x="5394325" y="1419225"/>
          <p14:tracePt t="21433" x="5357813" y="1446213"/>
          <p14:tracePt t="21466" x="5276850" y="1482725"/>
          <p14:tracePt t="21490" x="5205413" y="1509713"/>
          <p14:tracePt t="21521" x="5153025" y="1536700"/>
          <p14:tracePt t="21553" x="5027613" y="1571625"/>
          <p14:tracePt t="21560" x="4919663" y="1589088"/>
          <p14:tracePt t="21592" x="4830763" y="1589088"/>
          <p14:tracePt t="21623" x="4697413" y="1589088"/>
          <p14:tracePt t="21656" x="4483100" y="1589088"/>
          <p14:tracePt t="21689" x="4438650" y="1589088"/>
          <p14:tracePt t="21692" x="4348163" y="1589088"/>
          <p14:tracePt t="21723" x="4251325" y="1589088"/>
          <p14:tracePt t="21756" x="4160838" y="1589088"/>
          <p14:tracePt t="21759" x="3990975" y="1589088"/>
          <p14:tracePt t="21791" x="3848100" y="1589088"/>
          <p14:tracePt t="21824" x="3759200" y="1589088"/>
          <p14:tracePt t="21838" x="3670300" y="1589088"/>
          <p14:tracePt t="21871" x="3633788" y="1589088"/>
          <p14:tracePt t="21891" x="3536950" y="1589088"/>
          <p14:tracePt t="21923" x="3438525" y="1589088"/>
          <p14:tracePt t="21956" x="3419475" y="1589088"/>
          <p14:tracePt t="21959" x="3340100" y="1589088"/>
          <p14:tracePt t="21992" x="3268663" y="1589088"/>
          <p14:tracePt t="22025" x="3251200" y="1581150"/>
          <p14:tracePt t="22027" x="3187700" y="1571625"/>
          <p14:tracePt t="22059" x="3133725" y="1571625"/>
          <p14:tracePt t="22091" x="3116263" y="1571625"/>
          <p14:tracePt t="22123" x="3108325" y="1571625"/>
          <p14:tracePt t="22156" x="3098800" y="1571625"/>
          <p14:tracePt t="22166" x="3116263" y="1562100"/>
          <p14:tracePt t="22653" x="3133725" y="1554163"/>
          <p14:tracePt t="22684" x="3152775" y="1554163"/>
          <p14:tracePt t="22696" x="3160713" y="1544638"/>
          <p14:tracePt t="22727" x="3197225" y="1536700"/>
          <p14:tracePt t="22759" x="3214688" y="1536700"/>
          <p14:tracePt t="22790" x="3214688" y="1527175"/>
          <p14:tracePt t="22794" x="3224213" y="1527175"/>
          <p14:tracePt t="22843" x="3241675" y="1527175"/>
          <p14:tracePt t="22860" x="3295650" y="1527175"/>
          <p14:tracePt t="22893" x="3340100" y="1536700"/>
          <p14:tracePt t="22904" x="3357563" y="1536700"/>
          <p14:tracePt t="22928" x="3375025" y="1536700"/>
          <p14:tracePt t="22961" x="3394075" y="1544638"/>
          <p14:tracePt t="22966" x="3411538" y="1544638"/>
          <p14:tracePt t="23017" x="3429000" y="1544638"/>
          <p14:tracePt t="23047" x="3446463" y="1544638"/>
          <p14:tracePt t="23061" x="3455988" y="1554163"/>
          <p14:tracePt t="23093" x="3473450" y="1554163"/>
          <p14:tracePt t="23105" x="3482975" y="1554163"/>
          <p14:tracePt t="23127" x="3490913" y="1562100"/>
          <p14:tracePt t="23159" x="3500438" y="1562100"/>
          <p14:tracePt t="23168" x="3517900" y="1562100"/>
          <p14:tracePt t="23195" x="3536950" y="1562100"/>
          <p14:tracePt t="23227" x="3544888" y="1562100"/>
          <p14:tracePt t="23252" x="3554413" y="1571625"/>
          <p14:tracePt t="23264" x="3562350" y="1571625"/>
          <p14:tracePt t="23295" x="3571875" y="1571625"/>
          <p14:tracePt t="23329" x="3598863" y="1571625"/>
          <p14:tracePt t="23341" x="3608388" y="1571625"/>
          <p14:tracePt t="23361" x="3625850" y="1571625"/>
          <p14:tracePt t="23394" x="3625850" y="1581150"/>
          <p14:tracePt t="23410" x="3633788" y="1581150"/>
          <p14:tracePt t="23450" x="3643313" y="1581150"/>
          <p14:tracePt t="23483" x="3660775" y="1589088"/>
          <p14:tracePt t="23502" x="3670300" y="1589088"/>
          <p14:tracePt t="23583" x="3687763" y="1589088"/>
          <p14:tracePt t="23628" x="3697288" y="1589088"/>
          <p14:tracePt t="23640" x="3714750" y="1598613"/>
          <p14:tracePt t="23663" x="3732213" y="1608138"/>
          <p14:tracePt t="23695" x="3741738" y="1608138"/>
          <p14:tracePt t="23702" x="3751263" y="1608138"/>
          <p14:tracePt t="23729" x="3776663" y="1616075"/>
          <p14:tracePt t="23761" x="3786188" y="1625600"/>
          <p14:tracePt t="23780" x="3795713" y="1625600"/>
          <p14:tracePt t="23799" x="3813175" y="1633538"/>
          <p14:tracePt t="23864" x="3813175" y="1643063"/>
          <p14:tracePt t="24932" x="3803650" y="1643063"/>
          <p14:tracePt t="25607" x="3795713" y="1643063"/>
          <p14:tracePt t="25651" x="3768725" y="1633538"/>
          <p14:tracePt t="25670" x="3741738" y="1633538"/>
          <p14:tracePt t="25688" x="3724275" y="1633538"/>
          <p14:tracePt t="25719" x="3714750" y="1633538"/>
          <p14:tracePt t="25736" x="3660775" y="1633538"/>
          <p14:tracePt t="25769" x="3643313" y="1643063"/>
          <p14:tracePt t="25781" x="3625850" y="1643063"/>
          <p14:tracePt t="25802" x="3562350" y="1643063"/>
          <p14:tracePt t="25835" x="3500438" y="1643063"/>
          <p14:tracePt t="25842" x="3465513" y="1633538"/>
          <p14:tracePt t="25869" x="3438525" y="1633538"/>
          <p14:tracePt t="25902" x="3429000" y="1633538"/>
          <p14:tracePt t="25907" x="3419475" y="1633538"/>
          <p14:tracePt t="25936" x="3411538" y="1643063"/>
          <p14:tracePt t="25969" x="3402013" y="1643063"/>
          <p14:tracePt t="25987" x="3394075" y="1643063"/>
          <p14:tracePt t="26029" x="3367088" y="1643063"/>
          <p14:tracePt t="26047" x="3340100" y="1643063"/>
          <p14:tracePt t="26070" x="3286125" y="1652588"/>
          <p14:tracePt t="26102" x="3251200" y="1670050"/>
          <p14:tracePt t="26122" x="3197225" y="1679575"/>
          <p14:tracePt t="26142" x="3160713" y="1697038"/>
          <p14:tracePt t="26170" x="3081338" y="1724025"/>
          <p14:tracePt t="26202" x="3036888" y="1731963"/>
          <p14:tracePt t="26205" x="2919413" y="1768475"/>
          <p14:tracePt t="26237" x="2768600" y="1785938"/>
          <p14:tracePt t="26270" x="2670175" y="1812925"/>
          <p14:tracePt t="26284" x="2633663" y="1812925"/>
          <p14:tracePt t="26304" x="2554288" y="1830388"/>
          <p14:tracePt t="26336" x="2490788" y="1847850"/>
          <p14:tracePt t="26345" x="2465388" y="1847850"/>
          <p14:tracePt t="26371" x="2339975" y="1866900"/>
          <p14:tracePt t="26403" x="2303463" y="1866900"/>
          <p14:tracePt t="26408" x="2224088" y="1866900"/>
          <p14:tracePt t="26438" x="2143125" y="1866900"/>
          <p14:tracePt t="26471" x="2081213" y="1866900"/>
          <p14:tracePt t="26487" x="2044700" y="1866900"/>
          <p14:tracePt t="26504" x="1982788" y="1874838"/>
          <p14:tracePt t="26537" x="1919288" y="1874838"/>
          <p14:tracePt t="26540" x="1839913" y="1874838"/>
          <p14:tracePt t="26571" x="1751013" y="1874838"/>
          <p14:tracePt t="26604" x="1731963" y="1866900"/>
          <p14:tracePt t="26610" x="1697038" y="1866900"/>
          <p14:tracePt t="26638" x="1679575" y="1857375"/>
          <p14:tracePt t="26671" x="1670050" y="1847850"/>
          <p14:tracePt t="26739" x="1670050" y="1839913"/>
          <p14:tracePt t="26953" x="1687513" y="1830388"/>
          <p14:tracePt t="26977" x="1704975" y="1822450"/>
          <p14:tracePt t="27007" x="1714500" y="1822450"/>
          <p14:tracePt t="27019" x="1731963" y="1812925"/>
          <p14:tracePt t="27042" x="1776413" y="1803400"/>
          <p14:tracePt t="27073" x="1857375" y="1795463"/>
          <p14:tracePt t="27105" x="1919288" y="1785938"/>
          <p14:tracePt t="27119" x="1938338" y="1776413"/>
          <p14:tracePt t="27140" x="1965325" y="1776413"/>
          <p14:tracePt t="27173" x="2000250" y="1768475"/>
          <p14:tracePt t="27182" x="2017713" y="1768475"/>
          <p14:tracePt t="27207" x="2071688" y="1768475"/>
          <p14:tracePt t="27239" x="2081213" y="1768475"/>
          <p14:tracePt t="27287" x="2098675" y="1768475"/>
          <p14:tracePt t="27307" x="2116138" y="1768475"/>
          <p14:tracePt t="27318" x="2143125" y="1768475"/>
          <p14:tracePt t="27340" x="2197100" y="1758950"/>
          <p14:tracePt t="27373" x="2214563" y="1758950"/>
          <p14:tracePt t="27379" x="2259013" y="1758950"/>
          <p14:tracePt t="27407" x="2339975" y="1751013"/>
          <p14:tracePt t="27440" x="2393950" y="1751013"/>
          <p14:tracePt t="27447" x="2419350" y="1751013"/>
          <p14:tracePt t="27474" x="2527300" y="1751013"/>
          <p14:tracePt t="27506" x="2643188" y="1751013"/>
          <p14:tracePt t="27510" x="2768600" y="1751013"/>
          <p14:tracePt t="27542" x="2847975" y="1758950"/>
          <p14:tracePt t="27574" x="2874963" y="1758950"/>
          <p14:tracePt t="27584" x="2928938" y="1768475"/>
          <p14:tracePt t="27608" x="3009900" y="1776413"/>
          <p14:tracePt t="27640" x="3044825" y="1776413"/>
          <p14:tracePt t="27652" x="3062288" y="1785938"/>
          <p14:tracePt t="27674" x="3143250" y="1795463"/>
          <p14:tracePt t="27706" x="3197225" y="1803400"/>
          <p14:tracePt t="27713" x="3205163" y="1803400"/>
          <p14:tracePt t="27747" x="3214688" y="1803400"/>
          <p14:tracePt t="27775" x="3224213" y="1803400"/>
          <p14:tracePt t="27807" x="3241675" y="1803400"/>
          <p14:tracePt t="27810" x="3286125" y="1803400"/>
          <p14:tracePt t="27842" x="3340100" y="1803400"/>
          <p14:tracePt t="27873" x="3348038" y="1803400"/>
          <p14:tracePt t="27901" x="3367088" y="1803400"/>
          <p14:tracePt t="27920" x="3375025" y="1803400"/>
          <p14:tracePt t="27948" x="3384550" y="1803400"/>
          <p14:tracePt t="27975" x="3419475" y="1803400"/>
          <p14:tracePt t="28007" x="3455988" y="1803400"/>
          <p14:tracePt t="28023" x="3527425" y="1803400"/>
          <p14:tracePt t="28043" x="3608388" y="1812925"/>
          <p14:tracePt t="28078" x="3660775" y="1812925"/>
          <p14:tracePt t="28109" x="3768725" y="1822450"/>
          <p14:tracePt t="28141" x="3840163" y="1822450"/>
          <p14:tracePt t="28153" x="3875088" y="1822450"/>
          <p14:tracePt t="28176" x="4000500" y="1822450"/>
          <p14:tracePt t="28208" x="4017963" y="1822450"/>
          <p14:tracePt t="28213" x="4071938" y="1822450"/>
          <p14:tracePt t="28243" x="4160838" y="1822450"/>
          <p14:tracePt t="28275" x="4205288" y="1822450"/>
          <p14:tracePt t="28290" x="4251325" y="1822450"/>
          <p14:tracePt t="28310" x="4286250" y="1822450"/>
          <p14:tracePt t="28342" x="4303713" y="1822450"/>
          <p14:tracePt t="28356" x="4313238" y="1822450"/>
          <p14:tracePt t="28377" x="4357688" y="1822450"/>
          <p14:tracePt t="28409" x="4394200" y="1812925"/>
          <p14:tracePt t="28423" x="4411663" y="1812925"/>
          <p14:tracePt t="28444" x="4473575" y="1803400"/>
          <p14:tracePt t="28477" x="4518025" y="1785938"/>
          <p14:tracePt t="28484" x="4537075" y="1776413"/>
          <p14:tracePt t="28510" x="4598988" y="1776413"/>
          <p14:tracePt t="28543" x="4625975" y="1768475"/>
          <p14:tracePt t="28547" x="4724400" y="1768475"/>
          <p14:tracePt t="28577" x="4830763" y="1768475"/>
          <p14:tracePt t="28609" x="4929188" y="1768475"/>
          <p14:tracePt t="28627" x="4956175" y="1768475"/>
          <p14:tracePt t="28644" x="5099050" y="1776413"/>
          <p14:tracePt t="28677" x="5160963" y="1776413"/>
          <p14:tracePt t="28689" x="5187950" y="1776413"/>
          <p14:tracePt t="28711" x="5259388" y="1776413"/>
          <p14:tracePt t="28743" x="5348288" y="1776413"/>
          <p14:tracePt t="28750" x="5375275" y="1776413"/>
          <p14:tracePt t="28778" x="5473700" y="1776413"/>
          <p14:tracePt t="28809" x="5554663" y="1776413"/>
          <p14:tracePt t="28812" x="5634038" y="1776413"/>
          <p14:tracePt t="28844" x="5688013" y="1776413"/>
          <p14:tracePt t="28861" x="5715000" y="1776413"/>
          <p14:tracePt t="28878" x="5813425" y="1776413"/>
          <p14:tracePt t="28910" x="5867400" y="1776413"/>
          <p14:tracePt t="28922" x="5894388" y="1776413"/>
          <p14:tracePt t="28945" x="5991225" y="1768475"/>
          <p14:tracePt t="28978" x="6027738" y="1758950"/>
          <p14:tracePt t="28984" x="6108700" y="1758950"/>
          <p14:tracePt t="29012" x="6205538" y="1758950"/>
          <p14:tracePt t="29043" x="6242050" y="1758950"/>
          <p14:tracePt t="29048" x="6402388" y="1758950"/>
          <p14:tracePt t="29079" x="6562725" y="1776413"/>
          <p14:tracePt t="29110" x="6670675" y="1776413"/>
          <p14:tracePt t="29127" x="6796088" y="1795463"/>
          <p14:tracePt t="29146" x="6965950" y="1822450"/>
          <p14:tracePt t="29178" x="6991350" y="1822450"/>
          <p14:tracePt t="29189" x="7081838" y="1822450"/>
          <p14:tracePt t="29212" x="7116763" y="1822450"/>
          <p14:tracePt t="29244" x="7143750" y="1822450"/>
          <p14:tracePt t="29252" x="7170738" y="1822450"/>
          <p14:tracePt t="29279" x="7224713" y="1822450"/>
          <p14:tracePt t="29312" x="7296150" y="1822450"/>
          <p14:tracePt t="29334" x="7304088" y="1822450"/>
          <p14:tracePt t="29346" x="7375525" y="1822450"/>
          <p14:tracePt t="29378" x="7429500" y="1822450"/>
          <p14:tracePt t="29396" x="7456488" y="1822450"/>
          <p14:tracePt t="29413" x="7500938" y="1822450"/>
          <p14:tracePt t="29444" x="7491413" y="1822450"/>
          <p14:tracePt t="29946" x="7483475" y="1822450"/>
          <p14:tracePt t="30306" x="7473950" y="1822450"/>
          <p14:tracePt t="30324" x="7466013" y="1812925"/>
          <p14:tracePt t="30336" x="7446963" y="1812925"/>
          <p14:tracePt t="30356" x="7439025" y="1812925"/>
          <p14:tracePt t="30367" x="7429500" y="1812925"/>
          <p14:tracePt t="30385" x="7394575" y="1812925"/>
          <p14:tracePt t="30405" x="7367588" y="1803400"/>
          <p14:tracePt t="30419" x="7348538" y="1803400"/>
          <p14:tracePt t="30429" x="7296150" y="1803400"/>
          <p14:tracePt t="30449" x="7286625" y="1803400"/>
          <p14:tracePt t="30460" x="7232650" y="1803400"/>
          <p14:tracePt t="30479" x="7116763" y="1795463"/>
          <p14:tracePt t="30497" x="7072313" y="1795463"/>
          <p14:tracePt t="30509" x="6946900" y="1785938"/>
          <p14:tracePt t="30529" x="6902450" y="1785938"/>
          <p14:tracePt t="30543" x="6813550" y="1776413"/>
          <p14:tracePt t="30560" x="6777038" y="1776413"/>
          <p14:tracePt t="30571" x="6670675" y="1776413"/>
          <p14:tracePt t="30591" x="6608763" y="1776413"/>
          <p14:tracePt t="30602" x="6419850" y="1758950"/>
          <p14:tracePt t="30621" x="6340475" y="1751013"/>
          <p14:tracePt t="30633" x="6197600" y="1751013"/>
          <p14:tracePt t="30651" x="6072188" y="1741488"/>
          <p14:tracePt t="30670" x="6045200" y="1741488"/>
          <p14:tracePt t="30682" x="5929313" y="1741488"/>
          <p14:tracePt t="30701" x="5857875" y="1741488"/>
          <p14:tracePt t="30716" x="5653088" y="1741488"/>
          <p14:tracePt t="30733" x="5589588" y="1751013"/>
          <p14:tracePt t="30749" x="5419725" y="1768475"/>
          <p14:tracePt t="30766" x="5357813" y="1776413"/>
          <p14:tracePt t="30783" x="5187950" y="1785938"/>
          <p14:tracePt t="30800" x="5153025" y="1795463"/>
          <p14:tracePt t="30816" x="4991100" y="1812925"/>
          <p14:tracePt t="30833" x="4929188" y="1822450"/>
          <p14:tracePt t="30849" x="4776788" y="1847850"/>
          <p14:tracePt t="30866" x="4751388" y="1847850"/>
          <p14:tracePt t="30883" x="4687888" y="1847850"/>
          <p14:tracePt t="30900" x="4598988" y="1866900"/>
          <p14:tracePt t="30917" x="4465638" y="1874838"/>
          <p14:tracePt t="30936" x="4411663" y="1874838"/>
          <p14:tracePt t="30950" x="4276725" y="1874838"/>
          <p14:tracePt t="30967" x="4276725" y="1884363"/>
          <p14:tracePt t="30983" x="4187825" y="1884363"/>
          <p14:tracePt t="31000" x="4108450" y="1884363"/>
          <p14:tracePt t="31017" x="4071938" y="1884363"/>
          <p14:tracePt t="31036" x="3990975" y="1884363"/>
          <p14:tracePt t="31050" x="3956050" y="1884363"/>
          <p14:tracePt t="31067" x="3884613" y="1884363"/>
          <p14:tracePt t="31084" x="3875088" y="1884363"/>
          <p14:tracePt t="31100" x="3813175" y="1884363"/>
          <p14:tracePt t="31117" x="3786188" y="1884363"/>
          <p14:tracePt t="31140" x="3759200" y="1884363"/>
          <p14:tracePt t="31152" x="3732213" y="1893888"/>
          <p14:tracePt t="31171" x="3724275" y="1893888"/>
          <p14:tracePt t="31184" x="3705225" y="1893888"/>
          <p14:tracePt t="31201" x="3697288" y="1893888"/>
          <p14:tracePt t="31234" x="3687763" y="1893888"/>
          <p14:tracePt t="31245" x="3679825" y="1893888"/>
          <p14:tracePt t="31283" x="3660775" y="1893888"/>
          <p14:tracePt t="31325" x="3670300" y="1911350"/>
          <p14:tracePt t="32033" x="3687763" y="1911350"/>
          <p14:tracePt t="32051" x="3741738" y="1919288"/>
          <p14:tracePt t="32084" x="3768725" y="1919288"/>
          <p14:tracePt t="32095" x="3822700" y="1928813"/>
          <p14:tracePt t="32115" x="3848100" y="1938338"/>
          <p14:tracePt t="32127" x="3911600" y="1938338"/>
          <p14:tracePt t="32147" x="3965575" y="1946275"/>
          <p14:tracePt t="32158" x="4071938" y="1965325"/>
          <p14:tracePt t="32178" x="4125913" y="1973263"/>
          <p14:tracePt t="32190" x="4251325" y="2000250"/>
          <p14:tracePt t="32210" x="4286250" y="2000250"/>
          <p14:tracePt t="32222" x="4348163" y="2000250"/>
          <p14:tracePt t="32241" x="4384675" y="2000250"/>
          <p14:tracePt t="32254" x="4465638" y="2017713"/>
          <p14:tracePt t="32272" x="4510088" y="2017713"/>
          <p14:tracePt t="32288" x="4616450" y="2027238"/>
          <p14:tracePt t="32304" x="4660900" y="2027238"/>
          <p14:tracePt t="32321" x="4732338" y="2027238"/>
          <p14:tracePt t="32338" x="4786313" y="2036763"/>
          <p14:tracePt t="32355" x="4840288" y="2036763"/>
          <p14:tracePt t="32382" x="4867275" y="2036763"/>
          <p14:tracePt t="32394" x="4919663" y="2036763"/>
          <p14:tracePt t="32412" x="4929188" y="2036763"/>
          <p14:tracePt t="32424" x="4946650" y="2036763"/>
          <p14:tracePt t="32458" x="4965700" y="2036763"/>
          <p14:tracePt t="32557" x="4973638" y="2036763"/>
          <p14:tracePt t="46681" x="4973638" y="2044700"/>
          <p14:tracePt t="47252" x="4973638" y="2054225"/>
          <p14:tracePt t="47271" x="4973638" y="2062163"/>
          <p14:tracePt t="47318" x="4965700" y="2062163"/>
          <p14:tracePt t="47662" x="4956175" y="2089150"/>
          <p14:tracePt t="47680" x="4956175" y="2098675"/>
          <p14:tracePt t="47692" x="4938713" y="2143125"/>
          <p14:tracePt t="47718" x="4902200" y="2241550"/>
          <p14:tracePt t="47750" x="4894263" y="2259013"/>
          <p14:tracePt t="47754" x="4857750" y="2357438"/>
          <p14:tracePt t="47787" x="4751388" y="2544763"/>
          <p14:tracePt t="47818" x="4633913" y="2724150"/>
          <p14:tracePt t="47851" x="4554538" y="2830513"/>
          <p14:tracePt t="47866" x="4491038" y="2919413"/>
          <p14:tracePt t="47886" x="4357688" y="3081338"/>
          <p14:tracePt t="47919" x="4313238" y="3143250"/>
          <p14:tracePt t="47928" x="4214813" y="3259138"/>
          <p14:tracePt t="47952" x="4108450" y="3375025"/>
          <p14:tracePt t="47986" x="4027488" y="3482975"/>
          <p14:tracePt t="47995" x="4010025" y="3509963"/>
          <p14:tracePt t="48019" x="3919538" y="3608388"/>
          <p14:tracePt t="48052" x="3840163" y="3687763"/>
          <p14:tracePt t="48057" x="3776663" y="3732213"/>
          <p14:tracePt t="48086" x="3616325" y="3875088"/>
          <p14:tracePt t="48119" x="3544888" y="3919538"/>
          <p14:tracePt t="48122" x="3473450" y="3965575"/>
          <p14:tracePt t="48153" x="3340100" y="4027488"/>
          <p14:tracePt t="48187" x="3303588" y="4054475"/>
          <p14:tracePt t="48195" x="3152775" y="4116388"/>
          <p14:tracePt t="48220" x="3081338" y="4152900"/>
          <p14:tracePt t="48252" x="3044825" y="4170363"/>
          <p14:tracePt t="48263" x="2911475" y="4232275"/>
          <p14:tracePt t="48297" x="2884488" y="4241800"/>
          <p14:tracePt t="48306" x="2705100" y="4313238"/>
          <p14:tracePt t="48338" x="2589213" y="4348163"/>
          <p14:tracePt t="48370" x="2527300" y="4375150"/>
          <p14:tracePt t="48387" x="2517775" y="4384675"/>
          <p14:tracePt t="48404" x="2473325" y="4394200"/>
          <p14:tracePt t="48436" x="2419350" y="4411663"/>
          <p14:tracePt t="48447" x="2357438" y="4429125"/>
          <p14:tracePt t="48470" x="2276475" y="4438650"/>
          <p14:tracePt t="48503" x="2251075" y="4446588"/>
          <p14:tracePt t="48510" x="2197100" y="4456113"/>
          <p14:tracePt t="48538" x="2089150" y="4465638"/>
          <p14:tracePt t="48571" x="2000250" y="4465638"/>
          <p14:tracePt t="48590" x="1946275" y="4465638"/>
          <p14:tracePt t="48608" x="1866900" y="4473575"/>
          <p14:tracePt t="48641" x="1785938" y="4473575"/>
          <p14:tracePt t="48671" x="1697038" y="4473575"/>
          <p14:tracePt t="48704" x="1616075" y="4473575"/>
          <p14:tracePt t="48737" x="1598613" y="4473575"/>
          <p14:tracePt t="48751" x="1509713" y="4473575"/>
          <p14:tracePt t="48783" x="1482725" y="4473575"/>
          <p14:tracePt t="48806" x="1428750" y="4473575"/>
          <p14:tracePt t="48838" x="1401763" y="4473575"/>
          <p14:tracePt t="48870" x="1411288" y="4473575"/>
          <p14:tracePt t="49061" x="1419225" y="4473575"/>
          <p14:tracePt t="49095" x="1465263" y="4473575"/>
          <p14:tracePt t="49127" x="1482725" y="4465638"/>
          <p14:tracePt t="49140" x="1544638" y="4465638"/>
          <p14:tracePt t="49172" x="1625600" y="4465638"/>
          <p14:tracePt t="49203" x="1679575" y="4456113"/>
          <p14:tracePt t="49219" x="1768475" y="4456113"/>
          <p14:tracePt t="49251" x="1857375" y="4456113"/>
          <p14:tracePt t="49272" x="1928813" y="4456113"/>
          <p14:tracePt t="49304" x="2017713" y="4446588"/>
          <p14:tracePt t="49336" x="2036763" y="4446588"/>
          <p14:tracePt t="49342" x="2098675" y="4446588"/>
          <p14:tracePt t="49374" x="2143125" y="4446588"/>
          <p14:tracePt t="49406" x="2179638" y="4446588"/>
          <p14:tracePt t="49439" x="2205038" y="4446588"/>
          <p14:tracePt t="49471" x="2241550" y="4446588"/>
          <p14:tracePt t="49474" x="2276475" y="4446588"/>
          <p14:tracePt t="49507" x="2295525" y="4446588"/>
          <p14:tracePt t="49539" x="2303463" y="4446588"/>
          <p14:tracePt t="49694" x="2312988" y="4446588"/>
          <p14:tracePt t="49735" x="2312988" y="4438650"/>
          <p14:tracePt t="49785" x="2322513" y="4438650"/>
          <p14:tracePt t="49867" x="2330450" y="4438650"/>
          <p14:tracePt t="49912" x="2339975" y="4438650"/>
          <p14:tracePt t="49924" x="2347913" y="4429125"/>
          <p14:tracePt t="49957" x="2384425" y="4419600"/>
          <p14:tracePt t="49974" x="2446338" y="4402138"/>
          <p14:tracePt t="50007" x="2509838" y="4384675"/>
          <p14:tracePt t="50039" x="2527300" y="4384675"/>
          <p14:tracePt t="50049" x="2589213" y="4357688"/>
          <p14:tracePt t="50081" x="2643188" y="4340225"/>
          <p14:tracePt t="50108" x="2705100" y="4313238"/>
          <p14:tracePt t="50141" x="2776538" y="4276725"/>
          <p14:tracePt t="50173" x="2813050" y="4268788"/>
          <p14:tracePt t="50179" x="2867025" y="4251325"/>
          <p14:tracePt t="50211" x="2884488" y="4241800"/>
          <p14:tracePt t="50242" x="3000375" y="4205288"/>
          <p14:tracePt t="50274" x="3071813" y="4187825"/>
          <p14:tracePt t="50307" x="3098800" y="4187825"/>
          <p14:tracePt t="50316" x="3152775" y="4160838"/>
          <p14:tracePt t="50348" x="3205163" y="4133850"/>
          <p14:tracePt t="50376" x="3268663" y="4108450"/>
          <p14:tracePt t="50408" x="3322638" y="4071938"/>
          <p14:tracePt t="50440" x="3375025" y="4037013"/>
          <p14:tracePt t="50446" x="3438525" y="3990975"/>
          <p14:tracePt t="50478" x="3500438" y="3938588"/>
          <p14:tracePt t="50509" x="3562350" y="3884613"/>
          <p14:tracePt t="50540" x="3608388" y="3830638"/>
          <p14:tracePt t="50572" x="3643313" y="3786188"/>
          <p14:tracePt t="50588" x="3652838" y="3768725"/>
          <p14:tracePt t="50631" x="3652838" y="3751263"/>
          <p14:tracePt t="50682" x="3625850" y="3714750"/>
          <p14:tracePt t="50710" x="3517900" y="3625850"/>
          <p14:tracePt t="50742" x="3394075" y="3527425"/>
          <p14:tracePt t="50773" x="3330575" y="3490913"/>
          <p14:tracePt t="50777" x="3276600" y="3465513"/>
          <p14:tracePt t="50810" x="3197225" y="3429000"/>
          <p14:tracePt t="50842" x="3125788" y="3402013"/>
          <p14:tracePt t="50856" x="3044825" y="3367088"/>
          <p14:tracePt t="50889" x="3017838" y="3348038"/>
          <p14:tracePt t="50910" x="2928938" y="3303588"/>
          <p14:tracePt t="50942" x="2830513" y="3224213"/>
          <p14:tracePt t="50974" x="2759075" y="3160713"/>
          <p14:tracePt t="50979" x="2670175" y="3098800"/>
          <p14:tracePt t="51010" x="2589213" y="3036888"/>
          <p14:tracePt t="51042" x="2536825" y="3000375"/>
          <p14:tracePt t="51059" x="2490788" y="2982913"/>
          <p14:tracePt t="51091" x="2490788" y="2973388"/>
          <p14:tracePt t="51122" x="2482850" y="2965450"/>
          <p14:tracePt t="51166" x="2482850" y="2946400"/>
          <p14:tracePt t="51186" x="2482850" y="2884488"/>
          <p14:tracePt t="51218" x="2490788" y="2857500"/>
          <p14:tracePt t="51245" x="2517775" y="2795588"/>
          <p14:tracePt t="51278" x="2589213" y="2759075"/>
          <p14:tracePt t="51309" x="2705100" y="2751138"/>
          <p14:tracePt t="51327" x="3017838" y="2776538"/>
          <p14:tracePt t="51359" x="3125788" y="2795588"/>
          <p14:tracePt t="51378" x="3375025" y="2847975"/>
          <p14:tracePt t="51409" x="3500438" y="2857500"/>
          <p14:tracePt t="51440" x="3536950" y="2857500"/>
          <p14:tracePt t="51447" x="3652838" y="2867025"/>
          <p14:tracePt t="51480" x="3813175" y="2894013"/>
          <p14:tracePt t="51512" x="4062413" y="2946400"/>
          <p14:tracePt t="51529" x="4232275" y="2982913"/>
          <p14:tracePt t="51561" x="4357688" y="3017838"/>
          <p14:tracePt t="51593" x="4438650" y="3017838"/>
          <p14:tracePt t="51626" x="4473575" y="3017838"/>
          <p14:tracePt t="51646" x="4572000" y="3036888"/>
          <p14:tracePt t="51677" x="4581525" y="3036888"/>
          <p14:tracePt t="51710" x="4625975" y="3062288"/>
          <p14:tracePt t="51720" x="4633913" y="3071813"/>
          <p14:tracePt t="51746" x="4705350" y="3108325"/>
          <p14:tracePt t="51777" x="4776788" y="3160713"/>
          <p14:tracePt t="51781" x="4803775" y="3187700"/>
          <p14:tracePt t="51813" x="4902200" y="3251200"/>
          <p14:tracePt t="51846" x="4938713" y="3276600"/>
          <p14:tracePt t="51875" x="4965700" y="3286125"/>
          <p14:tracePt t="51886" x="5000625" y="3303588"/>
          <p14:tracePt t="51913" x="5054600" y="3322638"/>
          <p14:tracePt t="51945" x="5062538" y="3322638"/>
          <p14:tracePt t="51949" x="5072063" y="3313113"/>
          <p14:tracePt t="51980" x="5081588" y="3071813"/>
          <p14:tracePt t="52011" x="5062538" y="2776538"/>
          <p14:tracePt t="52019" x="5045075" y="2687638"/>
          <p14:tracePt t="52047" x="5010150" y="2490788"/>
          <p14:tracePt t="52078" x="4991100" y="2419350"/>
          <p14:tracePt t="52082" x="4946650" y="2268538"/>
          <p14:tracePt t="52114" x="4902200" y="2116138"/>
          <p14:tracePt t="52146" x="4894263" y="2089150"/>
          <p14:tracePt t="52153" x="4875213" y="2036763"/>
          <p14:tracePt t="52181" x="4867275" y="2009775"/>
          <p14:tracePt t="52213" x="4867275" y="1990725"/>
          <p14:tracePt t="52250" x="4857750" y="1955800"/>
          <p14:tracePt t="52270" x="4848225" y="1928813"/>
          <p14:tracePt t="52283" x="4830763" y="1874838"/>
          <p14:tracePt t="52315" x="4822825" y="1866900"/>
          <p14:tracePt t="52318" x="4803775" y="1803400"/>
          <p14:tracePt t="52349" x="4795838" y="1785938"/>
          <p14:tracePt t="52383" x="4786313" y="1785938"/>
          <p14:tracePt t="52441" x="4786313" y="1776413"/>
          <p14:tracePt t="52531" x="4786313" y="1768475"/>
          <p14:tracePt t="53682" x="4776788" y="1768475"/>
          <p14:tracePt t="53902" x="4759325" y="1776413"/>
          <p14:tracePt t="53935" x="4751388" y="1776413"/>
          <p14:tracePt t="53946" x="4724400" y="1812925"/>
          <p14:tracePt t="53966" x="4705350" y="1847850"/>
          <p14:tracePt t="53986" x="4652963" y="1911350"/>
          <p14:tracePt t="54019" x="4625975" y="1955800"/>
          <p14:tracePt t="54027" x="4562475" y="2036763"/>
          <p14:tracePt t="54057" x="4473575" y="2179638"/>
          <p14:tracePt t="54087" x="4384675" y="2312988"/>
          <p14:tracePt t="54087" x="4348163" y="2366963"/>
          <p14:tracePt t="54120" x="4259263" y="2500313"/>
          <p14:tracePt t="54153" x="4187825" y="2625725"/>
          <p14:tracePt t="54170" x="4160838" y="2660650"/>
          <p14:tracePt t="54187" x="4089400" y="2786063"/>
          <p14:tracePt t="54219" x="4037013" y="2867025"/>
          <p14:tracePt t="54231" x="4000500" y="2955925"/>
          <p14:tracePt t="54254" x="3929063" y="3089275"/>
          <p14:tracePt t="54286" x="3902075" y="3125788"/>
          <p14:tracePt t="54293" x="3867150" y="3214688"/>
          <p14:tracePt t="54320" x="3786188" y="3411538"/>
          <p14:tracePt t="54352" x="3768725" y="3465513"/>
          <p14:tracePt t="54355" x="3714750" y="3598863"/>
          <p14:tracePt t="54388" x="3670300" y="3687763"/>
          <p14:tracePt t="54394" x="3643313" y="3759200"/>
          <p14:tracePt t="54421" x="3581400" y="3875088"/>
          <p14:tracePt t="54454" x="3544888" y="3965575"/>
          <p14:tracePt t="54469" x="3517900" y="4000500"/>
          <p14:tracePt t="54488" x="3465513" y="4108450"/>
          <p14:tracePt t="54520" x="3438525" y="4179888"/>
          <p14:tracePt t="54529" x="3411538" y="4251325"/>
          <p14:tracePt t="54555" x="3375025" y="4322763"/>
          <p14:tracePt t="54587" x="3367088" y="4348163"/>
          <p14:tracePt t="54598" x="3367088" y="4367213"/>
          <p14:tracePt t="54656" x="3384550" y="4411663"/>
          <p14:tracePt t="54676" x="3384550" y="4419600"/>
          <p14:tracePt t="54688" x="3411538" y="4491038"/>
          <p14:tracePt t="54721" x="3429000" y="4537075"/>
          <p14:tracePt t="54737" x="3438525" y="4554538"/>
          <p14:tracePt t="54755" x="3455988" y="4581525"/>
          <p14:tracePt t="54787" x="3490913" y="4616450"/>
          <p14:tracePt t="54799" x="3500438" y="4633913"/>
          <p14:tracePt t="54822" x="3581400" y="4697413"/>
          <p14:tracePt t="54854" x="3598863" y="4714875"/>
          <p14:tracePt t="54861" x="3633788" y="4732338"/>
          <p14:tracePt t="54889" x="3867150" y="4776788"/>
          <p14:tracePt t="54922" x="3983038" y="4776788"/>
          <p14:tracePt t="54941" x="4054475" y="4786313"/>
          <p14:tracePt t="54956" x="4295775" y="4786313"/>
          <p14:tracePt t="54988" x="4527550" y="4786313"/>
          <p14:tracePt t="55002" x="4830763" y="4795838"/>
          <p14:tracePt t="55023" x="5133975" y="4822825"/>
          <p14:tracePt t="55057" x="5197475" y="4822825"/>
          <p14:tracePt t="55063" x="5419725" y="4830763"/>
          <p14:tracePt t="55090" x="5724525" y="4830763"/>
          <p14:tracePt t="55123" x="5822950" y="4830763"/>
          <p14:tracePt t="55126" x="6116638" y="4803775"/>
          <p14:tracePt t="55157" x="6180138" y="4795838"/>
          <p14:tracePt t="55189" x="6232525" y="4786313"/>
          <p14:tracePt t="55193" x="6251575" y="4786313"/>
          <p14:tracePt t="55223" x="6313488" y="4776788"/>
          <p14:tracePt t="55257" x="6323013" y="4776788"/>
          <p14:tracePt t="55268" x="6330950" y="4768850"/>
          <p14:tracePt t="87432" x="6330950" y="4759325"/>
          <p14:tracePt t="88127" x="6330950" y="4732338"/>
          <p14:tracePt t="88145" x="6330950" y="4714875"/>
          <p14:tracePt t="88441" x="6330950" y="4705350"/>
          <p14:tracePt t="88459" x="6330950" y="4697413"/>
          <p14:tracePt t="88507" x="6330950" y="4670425"/>
          <p14:tracePt t="88519" x="6323013" y="4625975"/>
          <p14:tracePt t="88539" x="6323013" y="4589463"/>
          <p14:tracePt t="88557" x="6251575" y="4375150"/>
          <p14:tracePt t="88589" x="6224588" y="4286250"/>
          <p14:tracePt t="88600" x="6161088" y="4037013"/>
          <p14:tracePt t="88624" x="6108700" y="3857625"/>
          <p14:tracePt t="88656" x="6054725" y="3660775"/>
          <p14:tracePt t="88666" x="6045200" y="3608388"/>
          <p14:tracePt t="88691" x="6000750" y="3465513"/>
          <p14:tracePt t="88724" x="5938838" y="3303588"/>
          <p14:tracePt t="88743" x="5919788" y="3224213"/>
          <p14:tracePt t="88758" x="5830888" y="2982913"/>
          <p14:tracePt t="88789" x="5786438" y="2884488"/>
          <p14:tracePt t="88805" x="5768975" y="2830513"/>
          <p14:tracePt t="88825" x="5715000" y="2679700"/>
          <p14:tracePt t="88857" x="5715000" y="2670175"/>
          <p14:tracePt t="88867" x="5688013" y="2589213"/>
          <p14:tracePt t="88891" x="5599113" y="2286000"/>
          <p14:tracePt t="88923" x="5572125" y="2205038"/>
          <p14:tracePt t="88929" x="5527675" y="2081213"/>
          <p14:tracePt t="88949" x="5518150" y="2062163"/>
          <p14:tracePt t="88961" x="5510213" y="2027238"/>
          <p14:tracePt t="88980" x="5510213" y="2009775"/>
          <p14:tracePt t="89007" x="5500688" y="1955800"/>
          <p14:tracePt t="89026" x="5473700" y="1857375"/>
          <p14:tracePt t="89059" x="5465763" y="1839913"/>
          <p14:tracePt t="89070" x="5465763" y="1830388"/>
          <p14:tracePt t="89102" x="5465763" y="1822450"/>
          <p14:tracePt t="89230" x="5456238" y="1803400"/>
          <p14:tracePt t="89241" x="5438775" y="1758950"/>
          <p14:tracePt t="89261" x="5429250" y="1731963"/>
          <p14:tracePt t="89273" x="5429250" y="1714500"/>
          <p14:tracePt t="89746" x="5429250" y="1704975"/>
          <p14:tracePt t="89776" x="5419725" y="1697038"/>
          <p14:tracePt t="89795" x="5411788" y="1679575"/>
          <p14:tracePt t="89807" x="5394325" y="1633538"/>
          <p14:tracePt t="89828" x="5384800" y="1625600"/>
          <p14:tracePt t="89840" x="5375275" y="1608138"/>
          <p14:tracePt t="89861" x="5357813" y="1589088"/>
          <p14:tracePt t="89889" x="5330825" y="1562100"/>
          <p14:tracePt t="89909" x="5313363" y="1544638"/>
          <p14:tracePt t="89920" x="5303838" y="1544638"/>
          <p14:tracePt t="89939" x="5295900" y="1536700"/>
          <p14:tracePt t="89966" x="5286375" y="1536700"/>
          <p14:tracePt t="89998" x="5276850" y="1536700"/>
          <p14:tracePt t="90032" x="5268913" y="1544638"/>
          <p14:tracePt t="90043" x="5259388" y="1554163"/>
          <p14:tracePt t="90063" x="5251450" y="1554163"/>
          <p14:tracePt t="90075" x="5241925" y="1571625"/>
          <p14:tracePt t="90094" x="5224463" y="1589088"/>
          <p14:tracePt t="90106" x="5224463" y="1598613"/>
          <p14:tracePt t="90126" x="5214938" y="1616075"/>
          <p14:tracePt t="90142" x="5214938" y="1625600"/>
          <p14:tracePt t="90190" x="5214938" y="1633538"/>
          <p14:tracePt t="90226" x="5214938" y="1643063"/>
          <p14:tracePt t="90237" x="5214938" y="1652588"/>
          <p14:tracePt t="91182" x="5205413" y="1652588"/>
          <p14:tracePt t="91603" x="5205413" y="1670050"/>
          <p14:tracePt t="91616" x="5187950" y="1704975"/>
          <p14:tracePt t="91634" x="5187950" y="1758950"/>
          <p14:tracePt t="91652" x="5180013" y="1776413"/>
          <p14:tracePt t="91665" x="5180013" y="1839913"/>
          <p14:tracePt t="91685" x="5180013" y="1866900"/>
          <p14:tracePt t="91696" x="5180013" y="1893888"/>
          <p14:tracePt t="91715" x="5180013" y="1901825"/>
          <p14:tracePt t="91727" x="5180013" y="1911350"/>
          <p14:tracePt t="91747" x="5180013" y="1919288"/>
          <p14:tracePt t="91777" x="5180013" y="1928813"/>
          <p14:tracePt t="91788" x="5180013" y="1938338"/>
          <p14:tracePt t="91823" x="5180013" y="1946275"/>
          <p14:tracePt t="91883" x="5180013" y="1955800"/>
          <p14:tracePt t="93181" x="5180013" y="1938338"/>
          <p14:tracePt t="94090" x="5180013" y="1928813"/>
          <p14:tracePt t="94101" x="5180013" y="1893888"/>
          <p14:tracePt t="94121" x="5180013" y="1884363"/>
          <p14:tracePt t="94133" x="5180013" y="1874838"/>
          <p14:tracePt t="94165" x="5180013" y="1866900"/>
          <p14:tracePt t="94211" x="5180013" y="1857375"/>
          <p14:tracePt t="94230" x="5180013" y="1830388"/>
          <p14:tracePt t="94257" x="5180013" y="1803400"/>
          <p14:tracePt t="94276" x="5170488" y="1785938"/>
          <p14:tracePt t="94288" x="5153025" y="1731963"/>
          <p14:tracePt t="94308" x="5143500" y="1714500"/>
          <p14:tracePt t="94320" x="5126038" y="1670050"/>
          <p14:tracePt t="94339" x="5126038" y="1660525"/>
          <p14:tracePt t="94351" x="5116513" y="1660525"/>
          <p14:tracePt t="94370" x="5108575" y="1643063"/>
          <p14:tracePt t="94382" x="5099050" y="1616075"/>
          <p14:tracePt t="94401" x="5081588" y="1608138"/>
          <p14:tracePt t="94413" x="5072063" y="1562100"/>
          <p14:tracePt t="94432" x="5054600" y="1544638"/>
          <p14:tracePt t="94445" x="5027613" y="1509713"/>
          <p14:tracePt t="94463" x="5018088" y="1473200"/>
          <p14:tracePt t="94481" x="5010150" y="1455738"/>
          <p14:tracePt t="94493" x="5000625" y="1446213"/>
          <p14:tracePt t="94512" x="4991100" y="1428750"/>
          <p14:tracePt t="94526" x="4983163" y="1428750"/>
          <p14:tracePt t="94877" x="4983163" y="1438275"/>
          <p14:tracePt t="95047" x="4973638" y="1438275"/>
          <p14:tracePt t="95137" x="4965700" y="1438275"/>
          <p14:tracePt t="95287" x="4965700" y="1446213"/>
          <p14:tracePt t="95569" x="4965700" y="1455738"/>
          <p14:tracePt t="95580" x="4965700" y="1482725"/>
          <p14:tracePt t="95599" x="4956175" y="1500188"/>
          <p14:tracePt t="95611" x="4946650" y="1536700"/>
          <p14:tracePt t="95629" x="4946650" y="1554163"/>
          <p14:tracePt t="95642" x="4946650" y="1589088"/>
          <p14:tracePt t="95660" x="4946650" y="1616075"/>
          <p14:tracePt t="95673" x="4946650" y="1679575"/>
          <p14:tracePt t="95692" x="4946650" y="1724025"/>
          <p14:tracePt t="95704" x="4946650" y="1803400"/>
          <p14:tracePt t="95722" x="4946650" y="1830388"/>
          <p14:tracePt t="95734" x="4946650" y="1874838"/>
          <p14:tracePt t="95761" x="4946650" y="1928813"/>
          <p14:tracePt t="95773" x="4946650" y="1973263"/>
          <p14:tracePt t="95786" x="4946650" y="2017713"/>
          <p14:tracePt t="95799" x="4946650" y="2116138"/>
          <p14:tracePt t="95817" x="4946650" y="2224088"/>
          <p14:tracePt t="95836" x="4946650" y="2259013"/>
          <p14:tracePt t="95847" x="4946650" y="2357438"/>
          <p14:tracePt t="95866" x="4946650" y="2393950"/>
          <p14:tracePt t="95880" x="4946650" y="2490788"/>
          <p14:tracePt t="95897" x="4938713" y="2527300"/>
          <p14:tracePt t="95914" x="4938713" y="2625725"/>
          <p14:tracePt t="95931" x="4938713" y="2670175"/>
          <p14:tracePt t="95947" x="4938713" y="2759075"/>
          <p14:tracePt t="95964" x="4938713" y="2786063"/>
          <p14:tracePt t="95981" x="4938713" y="2857500"/>
          <p14:tracePt t="95997" x="4938713" y="2884488"/>
          <p14:tracePt t="96014" x="4938713" y="2938463"/>
          <p14:tracePt t="96031" x="4938713" y="3000375"/>
          <p14:tracePt t="96047" x="4938713" y="3027363"/>
          <p14:tracePt t="96064" x="4938713" y="3044825"/>
          <p14:tracePt t="96081" x="4938713" y="3071813"/>
          <p14:tracePt t="96098" x="4938713" y="3197225"/>
          <p14:tracePt t="96115" x="4956175" y="3322638"/>
          <p14:tracePt t="96133" x="4965700" y="3357563"/>
          <p14:tracePt t="96148" x="4965700" y="3384550"/>
          <p14:tracePt t="96165" x="4965700" y="3394075"/>
          <p14:tracePt t="96181" x="4965700" y="3419475"/>
          <p14:tracePt t="96198" x="4965700" y="3438525"/>
          <p14:tracePt t="96215" x="4965700" y="3490913"/>
          <p14:tracePt t="96231" x="4965700" y="3517900"/>
          <p14:tracePt t="96248" x="4965700" y="3571875"/>
          <p14:tracePt t="96265" x="4965700" y="3608388"/>
          <p14:tracePt t="96281" x="4965700" y="3670300"/>
          <p14:tracePt t="96298" x="4965700" y="3687763"/>
          <p14:tracePt t="96315" x="4965700" y="3741738"/>
          <p14:tracePt t="96332" x="4965700" y="3786188"/>
          <p14:tracePt t="96348" x="4965700" y="3795713"/>
          <p14:tracePt t="96365" x="4965700" y="3840163"/>
          <p14:tracePt t="96383" x="4965700" y="3867150"/>
          <p14:tracePt t="96401" x="4973638" y="3894138"/>
          <p14:tracePt t="96414" x="4991100" y="3956050"/>
          <p14:tracePt t="96431" x="5000625" y="3990975"/>
          <p14:tracePt t="96448" x="5027613" y="4044950"/>
          <p14:tracePt t="96465" x="5027613" y="4071938"/>
          <p14:tracePt t="96481" x="5037138" y="4098925"/>
          <p14:tracePt t="96506" x="5045075" y="4116388"/>
          <p14:tracePt t="96526" x="5054600" y="4133850"/>
          <p14:tracePt t="96569" x="5054600" y="4143375"/>
          <p14:tracePt t="96587" x="5054600" y="4152900"/>
          <p14:tracePt t="96618" x="5054600" y="4160838"/>
          <p14:tracePt t="96637" x="5054600" y="4143375"/>
          <p14:tracePt t="97515" x="5062538" y="4116388"/>
          <p14:tracePt t="97527" x="5062538" y="4017963"/>
          <p14:tracePt t="97547" x="5072063" y="3956050"/>
          <p14:tracePt t="97558" x="5072063" y="3830638"/>
          <p14:tracePt t="97577" x="5081588" y="3776663"/>
          <p14:tracePt t="97589" x="5081588" y="3616325"/>
          <p14:tracePt t="97607" x="5081588" y="3411538"/>
          <p14:tracePt t="97627" x="5081588" y="3340100"/>
          <p14:tracePt t="97639" x="5081588" y="3187700"/>
          <p14:tracePt t="97658" x="5081588" y="3160713"/>
          <p14:tracePt t="97670" x="5072063" y="3098800"/>
          <p14:tracePt t="97690" x="5072063" y="3044825"/>
          <p14:tracePt t="97703" x="5062538" y="2938463"/>
          <p14:tracePt t="97721" x="5062538" y="2867025"/>
          <p14:tracePt t="97736" x="5037138" y="2697163"/>
          <p14:tracePt t="97753" x="5037138" y="2633663"/>
          <p14:tracePt t="97769" x="5027613" y="2544763"/>
          <p14:tracePt t="97786" x="5018088" y="2473325"/>
          <p14:tracePt t="97803" x="5000625" y="2384425"/>
          <p14:tracePt t="97819" x="4991100" y="2330450"/>
          <p14:tracePt t="97836" x="4983163" y="2205038"/>
          <p14:tracePt t="97853" x="4973638" y="2187575"/>
          <p14:tracePt t="97869" x="4965700" y="2108200"/>
          <p14:tracePt t="97886" x="4956175" y="2081213"/>
          <p14:tracePt t="97903" x="4946650" y="1990725"/>
          <p14:tracePt t="97920" x="4938713" y="1911350"/>
          <p14:tracePt t="97938" x="4929188" y="1874838"/>
          <p14:tracePt t="97957" x="4929188" y="1866900"/>
          <p14:tracePt t="97970" x="4929188" y="1857375"/>
          <p14:tracePt t="97988" x="4919663" y="1822450"/>
          <p14:tracePt t="98015" x="4902200" y="1741488"/>
          <p14:tracePt t="98038" x="4902200" y="1724025"/>
          <p14:tracePt t="98048" x="4894263" y="1714500"/>
          <p14:tracePt t="98067" x="4884738" y="1714500"/>
          <p14:tracePt t="98807" x="4875213" y="1714500"/>
          <p14:tracePt t="99668" x="4875213" y="1704975"/>
          <p14:tracePt t="99718" x="4867275" y="1704975"/>
          <p14:tracePt t="99811" x="4867275" y="1697038"/>
          <p14:tracePt t="99860" x="4867275" y="1687513"/>
          <p14:tracePt t="99872" x="4857750" y="1687513"/>
          <p14:tracePt t="99890" x="4848225" y="1679575"/>
          <p14:tracePt t="101182" x="4857750" y="1679575"/>
          <p14:tracePt t="102533" x="4867275" y="1679575"/>
          <p14:tracePt t="103682" x="4875213" y="1679575"/>
          <p14:tracePt t="103853" x="4875213" y="1687513"/>
          <p14:tracePt t="103866" x="4884738" y="1697038"/>
          <p14:tracePt t="103927" x="4884738" y="1704975"/>
          <p14:tracePt t="104027" x="4894263" y="1731963"/>
          <p14:tracePt t="104040" x="4902200" y="1741488"/>
          <p14:tracePt t="104051" x="4902200" y="1776413"/>
          <p14:tracePt t="104070" x="4911725" y="1830388"/>
          <p14:tracePt t="104088" x="4919663" y="1839913"/>
          <p14:tracePt t="104100" x="4929188" y="1874838"/>
          <p14:tracePt t="104120" x="4929188" y="1893888"/>
          <p14:tracePt t="104132" x="4946650" y="1955800"/>
          <p14:tracePt t="104151" x="4946650" y="1982788"/>
          <p14:tracePt t="104162" x="4965700" y="2062163"/>
          <p14:tracePt t="104182" x="4965700" y="2081213"/>
          <p14:tracePt t="104192" x="4973638" y="2152650"/>
          <p14:tracePt t="104212" x="4973638" y="2179638"/>
          <p14:tracePt t="104226" x="4983163" y="2241550"/>
          <p14:tracePt t="104245" x="4983163" y="2268538"/>
          <p14:tracePt t="104257" x="5000625" y="2401888"/>
          <p14:tracePt t="104276" x="5010150" y="2446338"/>
          <p14:tracePt t="104289" x="5037138" y="2571750"/>
          <p14:tracePt t="104307" x="5037138" y="2616200"/>
          <p14:tracePt t="104322" x="5054600" y="2732088"/>
          <p14:tracePt t="104339" x="5062538" y="2768600"/>
          <p14:tracePt t="104356" x="5072063" y="2901950"/>
          <p14:tracePt t="104372" x="5081588" y="2955925"/>
          <p14:tracePt t="104389" x="5099050" y="3108325"/>
          <p14:tracePt t="104406" x="5108575" y="3197225"/>
          <p14:tracePt t="104423" x="5108575" y="3241675"/>
          <p14:tracePt t="104439" x="5126038" y="3357563"/>
          <p14:tracePt t="104456" x="5126038" y="3384550"/>
          <p14:tracePt t="104473" x="5126038" y="3455988"/>
          <p14:tracePt t="104489" x="5126038" y="3490913"/>
          <p14:tracePt t="104506" x="5126038" y="3517900"/>
          <p14:tracePt t="104523" x="5126038" y="3571875"/>
          <p14:tracePt t="104540" x="5126038" y="3608388"/>
          <p14:tracePt t="104567" x="5126038" y="3625850"/>
          <p14:tracePt t="104579" x="5126038" y="3652838"/>
          <p14:tracePt t="104591" x="5126038" y="3670300"/>
          <p14:tracePt t="104607" x="5126038" y="3697288"/>
          <p14:tracePt t="104623" x="5133975" y="3724275"/>
          <p14:tracePt t="104640" x="5133975" y="3751263"/>
          <p14:tracePt t="104682" x="5133975" y="3768725"/>
          <p14:tracePt t="104712" x="5133975" y="3795713"/>
          <p14:tracePt t="104731" x="5133975" y="3822700"/>
          <p14:tracePt t="104766" x="5133975" y="3840163"/>
          <p14:tracePt t="104796" x="5133975" y="3857625"/>
          <p14:tracePt t="104808" x="5133975" y="3902075"/>
          <p14:tracePt t="104827" x="5133975" y="3919538"/>
          <p14:tracePt t="104838" x="5133975" y="3956050"/>
          <p14:tracePt t="104857" x="5133975" y="3973513"/>
          <p14:tracePt t="104869" x="5133975" y="3990975"/>
          <p14:tracePt t="104888" x="5133975" y="4017963"/>
          <p14:tracePt t="104900" x="5133975" y="4054475"/>
          <p14:tracePt t="104920" x="5126038" y="4071938"/>
          <p14:tracePt t="104931" x="5116513" y="4098925"/>
          <p14:tracePt t="104950" x="5108575" y="4116388"/>
          <p14:tracePt t="104962" x="5108575" y="4143375"/>
          <p14:tracePt t="104982" x="5099050" y="4160838"/>
          <p14:tracePt t="104995" x="5081588" y="4170363"/>
          <p14:tracePt t="105011" x="5081588" y="4179888"/>
          <p14:tracePt t="105032" x="5072063" y="4179888"/>
          <p14:tracePt t="105091" x="5072063" y="4187825"/>
          <p14:tracePt t="105126" x="5062538" y="4187825"/>
          <p14:tracePt t="105139" x="5054600" y="4187825"/>
          <p14:tracePt t="105250" x="5045075" y="4187825"/>
          <p14:tracePt t="105281" x="5027613" y="4187825"/>
          <p14:tracePt t="105363" x="5018088" y="4187825"/>
          <p14:tracePt t="105375" x="5000625" y="4187825"/>
          <p14:tracePt t="105387" x="4973638" y="4187825"/>
          <p14:tracePt t="105407" x="4956175" y="4187825"/>
          <p14:tracePt t="105427" x="4938713" y="4197350"/>
          <p14:tracePt t="105459" x="4884738" y="4197350"/>
          <p14:tracePt t="105492" x="4848225" y="4205288"/>
          <p14:tracePt t="105500" x="4822825" y="4205288"/>
          <p14:tracePt t="105526" x="4759325" y="4205288"/>
          <p14:tracePt t="105560" x="4714875" y="4205288"/>
          <p14:tracePt t="105563" x="4660900" y="4214813"/>
          <p14:tracePt t="105563" x="4608513" y="4214813"/>
          <p14:tracePt t="105594" x="4491038" y="4214813"/>
          <p14:tracePt t="105627" x="4384675" y="4214813"/>
          <p14:tracePt t="105659" x="4322763" y="4205288"/>
          <p14:tracePt t="105676" x="4295775" y="4205288"/>
          <p14:tracePt t="105693" x="4251325" y="4205288"/>
          <p14:tracePt t="105725" x="4160838" y="4205288"/>
          <p14:tracePt t="105736" x="4089400" y="4205288"/>
          <p14:tracePt t="105760" x="3990975" y="4179888"/>
          <p14:tracePt t="105792" x="3983038" y="4179888"/>
          <p14:tracePt t="105796" x="3929063" y="4160838"/>
          <p14:tracePt t="105828" x="3857625" y="4133850"/>
          <p14:tracePt t="105860" x="3848100" y="4133850"/>
          <p14:tracePt t="105924" x="3840163" y="4133850"/>
          <p14:tracePt t="105990" x="3830638" y="4133850"/>
          <p14:tracePt t="109433" x="3822700" y="4133850"/>
          <p14:tracePt t="112182" x="3813175" y="4133850"/>
          <p14:tracePt t="199432" x="3822700" y="4143375"/>
          <p14:tracePt t="200100" x="3830638" y="4160838"/>
          <p14:tracePt t="200112" x="3848100" y="4197350"/>
          <p14:tracePt t="200132" x="3857625" y="4214813"/>
          <p14:tracePt t="200143" x="3867150" y="4251325"/>
          <p14:tracePt t="200162" x="3894138" y="4286250"/>
          <p14:tracePt t="200196" x="3902075" y="4295775"/>
          <p14:tracePt t="200208" x="3911600" y="4303713"/>
          <p14:tracePt t="200227" x="3919538" y="4313238"/>
          <p14:tracePt t="200238" x="3938588" y="4330700"/>
          <p14:tracePt t="200256" x="3956050" y="4348163"/>
          <p14:tracePt t="200268" x="4000500" y="4384675"/>
          <p14:tracePt t="200288" x="4010025" y="4384675"/>
          <p14:tracePt t="200354" x="4017963" y="4394200"/>
          <p14:tracePt t="200368" x="4054475" y="4402138"/>
          <p14:tracePt t="200400" x="4071938" y="4411663"/>
          <p14:tracePt t="200412" x="4089400" y="4411663"/>
          <p14:tracePt t="200432" x="4098925" y="4419600"/>
          <p14:tracePt t="200458" x="4116388" y="4429125"/>
          <p14:tracePt t="200476" x="4116388" y="4438650"/>
          <p14:tracePt t="200489" x="4143375" y="4456113"/>
          <p14:tracePt t="200509" x="4152900" y="4465638"/>
          <p14:tracePt t="200521" x="4160838" y="4491038"/>
          <p14:tracePt t="200599" x="4160838" y="4510088"/>
          <p14:tracePt t="200618" x="4160838" y="4518025"/>
          <p14:tracePt t="200630" x="4160838" y="4537075"/>
          <p14:tracePt t="200701" x="4143375" y="4545013"/>
          <p14:tracePt t="200745" x="4143375" y="4554538"/>
          <p14:tracePt t="200807" x="4143375" y="4562475"/>
          <p14:tracePt t="200856" x="4143375" y="4572000"/>
          <p14:tracePt t="200881" x="4143375" y="4581525"/>
          <p14:tracePt t="200914" x="4143375" y="4589463"/>
          <p14:tracePt t="200995" x="4143375" y="4598988"/>
          <p14:tracePt t="201040" x="4152900" y="4598988"/>
          <p14:tracePt t="201058" x="4143375" y="4598988"/>
          <p14:tracePt t="201197" x="4125913" y="4598988"/>
          <p14:tracePt t="201216" x="4116388" y="4598988"/>
          <p14:tracePt t="201311" x="4108450" y="4616450"/>
          <p14:tracePt t="201343" x="4098925" y="4616450"/>
          <p14:tracePt t="201415" x="4089400" y="4616450"/>
          <p14:tracePt t="201433" x="4062413" y="4616450"/>
          <p14:tracePt t="201452" x="4054475" y="4625975"/>
          <p14:tracePt t="201465" x="4027488" y="4633913"/>
          <p14:tracePt t="201483" x="4017963" y="4633913"/>
          <p14:tracePt t="201495" x="4010025" y="4643438"/>
          <p14:tracePt t="201513" x="3990975" y="4652963"/>
          <p14:tracePt t="201544" x="3983038" y="4652963"/>
          <p14:tracePt t="201562" x="3973513" y="4652963"/>
          <p14:tracePt t="201574" x="3956050" y="4652963"/>
          <p14:tracePt t="201668" x="3956050" y="4660900"/>
          <p14:tracePt t="202047" x="3965575" y="4660900"/>
          <p14:tracePt t="202080" x="3973513" y="4660900"/>
          <p14:tracePt t="202391" x="3983038" y="4660900"/>
          <p14:tracePt t="202470" x="4000500" y="4660900"/>
          <p14:tracePt t="202502" x="4010025" y="4660900"/>
          <p14:tracePt t="202584" x="4017963" y="4660900"/>
          <p14:tracePt t="202646" x="4027488" y="4660900"/>
          <p14:tracePt t="202707" x="4037013" y="4660900"/>
          <p14:tracePt t="202727" x="4062413" y="4660900"/>
          <p14:tracePt t="202753" x="4071938" y="4660900"/>
          <p14:tracePt t="202782" x="4081463" y="4660900"/>
          <p14:tracePt t="202801" x="4098925" y="4660900"/>
          <p14:tracePt t="202820" x="4108450" y="4660900"/>
          <p14:tracePt t="202897" x="4116388" y="4660900"/>
          <p14:tracePt t="202909" x="4125913" y="4660900"/>
          <p14:tracePt t="202928" x="4133850" y="4660900"/>
          <p14:tracePt t="202947" x="4152900" y="4670425"/>
          <p14:tracePt t="202976" x="4170363" y="4670425"/>
          <p14:tracePt t="202988" x="4214813" y="4670425"/>
          <p14:tracePt t="203007" x="4232275" y="4679950"/>
          <p14:tracePt t="203019" x="4259263" y="4679950"/>
          <p14:tracePt t="203038" x="4276725" y="4679950"/>
          <p14:tracePt t="203050" x="4313238" y="4687888"/>
          <p14:tracePt t="203070" x="4330700" y="4687888"/>
          <p14:tracePt t="203081" x="4367213" y="4687888"/>
          <p14:tracePt t="203099" x="4402138" y="4687888"/>
          <p14:tracePt t="203118" x="4429125" y="4697413"/>
          <p14:tracePt t="203130" x="4465638" y="4697413"/>
          <p14:tracePt t="203148" x="4483100" y="4705350"/>
          <p14:tracePt t="203160" x="4518025" y="4705350"/>
          <p14:tracePt t="203180" x="4545013" y="4714875"/>
          <p14:tracePt t="203192" x="4598988" y="4714875"/>
          <p14:tracePt t="203211" x="4616450" y="4724400"/>
          <p14:tracePt t="203223" x="4670425" y="4724400"/>
          <p14:tracePt t="203243" x="4687888" y="4724400"/>
          <p14:tracePt t="203255" x="4741863" y="4724400"/>
          <p14:tracePt t="203274" x="4776788" y="4724400"/>
          <p14:tracePt t="203305" x="4795838" y="4724400"/>
          <p14:tracePt t="203323" x="4813300" y="4724400"/>
          <p14:tracePt t="203335" x="4830763" y="4724400"/>
          <p14:tracePt t="203354" x="4857750" y="4724400"/>
          <p14:tracePt t="203381" x="4867275" y="4724400"/>
          <p14:tracePt t="203400" x="4884738" y="4724400"/>
          <p14:tracePt t="203431" x="4875213" y="4724400"/>
          <p14:tracePt t="204313" x="4867275" y="4714875"/>
          <p14:tracePt t="204343" x="4867275" y="4705350"/>
          <p14:tracePt t="204390" x="4857750" y="4705350"/>
          <p14:tracePt t="204401" x="4848225" y="4705350"/>
          <p14:tracePt t="204453" x="4840288" y="4705350"/>
          <p14:tracePt t="204466" x="4813300" y="4697413"/>
          <p14:tracePt t="204484" x="4786313" y="4687888"/>
          <p14:tracePt t="204496" x="4751388" y="4679950"/>
          <p14:tracePt t="204514" x="4697413" y="4670425"/>
          <p14:tracePt t="204537" x="4687888" y="4670425"/>
          <p14:tracePt t="204548" x="4625975" y="4652963"/>
          <p14:tracePt t="204566" x="4598988" y="4643438"/>
          <p14:tracePt t="204576" x="4554538" y="4633913"/>
          <p14:tracePt t="204597" x="4545013" y="4625975"/>
          <p14:tracePt t="204608" x="4483100" y="4608513"/>
          <p14:tracePt t="204625" x="4456113" y="4608513"/>
          <p14:tracePt t="204641" x="4419600" y="4608513"/>
          <p14:tracePt t="204658" x="4402138" y="4608513"/>
          <p14:tracePt t="204675" x="4394200" y="4608513"/>
          <p14:tracePt t="204691" x="4348163" y="4598988"/>
          <p14:tracePt t="204708" x="4330700" y="4598988"/>
          <p14:tracePt t="204724" x="4276725" y="4598988"/>
          <p14:tracePt t="204741" x="4259263" y="4598988"/>
          <p14:tracePt t="204758" x="4197350" y="4598988"/>
          <p14:tracePt t="204775" x="4160838" y="4598988"/>
          <p14:tracePt t="204791" x="4054475" y="4598988"/>
          <p14:tracePt t="204808" x="4000500" y="4598988"/>
          <p14:tracePt t="204825" x="3822700" y="4598988"/>
          <p14:tracePt t="204843" x="3751263" y="4608513"/>
          <p14:tracePt t="204860" x="3652838" y="4616450"/>
          <p14:tracePt t="204879" x="3608388" y="4625975"/>
          <p14:tracePt t="204892" x="3517900" y="4643438"/>
          <p14:tracePt t="204910" x="3455988" y="4643438"/>
          <p14:tracePt t="204926" x="3295650" y="4652963"/>
          <p14:tracePt t="204942" x="3241675" y="4660900"/>
          <p14:tracePt t="204958" x="3179763" y="4660900"/>
          <p14:tracePt t="204975" x="3152775" y="4660900"/>
          <p14:tracePt t="204992" x="3081338" y="4670425"/>
          <p14:tracePt t="205009" x="3036888" y="4670425"/>
          <p14:tracePt t="205026" x="2946400" y="4670425"/>
          <p14:tracePt t="205042" x="2901950" y="4670425"/>
          <p14:tracePt t="205059" x="2867025" y="4670425"/>
          <p14:tracePt t="205076" x="2840038" y="4670425"/>
          <p14:tracePt t="205093" x="2759075" y="4660900"/>
          <p14:tracePt t="205109" x="2633663" y="4652963"/>
          <p14:tracePt t="205126" x="2562225" y="4652963"/>
          <p14:tracePt t="205143" x="2357438" y="4625975"/>
          <p14:tracePt t="205160" x="2312988" y="4625975"/>
          <p14:tracePt t="205177" x="2268538" y="4616450"/>
          <p14:tracePt t="205207" x="2251075" y="4616450"/>
          <p14:tracePt t="205218" x="2187575" y="4598988"/>
          <p14:tracePt t="205238" x="2089150" y="4572000"/>
          <p14:tracePt t="205256" x="2062163" y="4562475"/>
          <p14:tracePt t="205268" x="2017713" y="4537075"/>
          <p14:tracePt t="205287" x="2000250" y="4527550"/>
          <p14:tracePt t="205298" x="1911350" y="4491038"/>
          <p14:tracePt t="205318" x="1866900" y="4473575"/>
          <p14:tracePt t="205330" x="1768475" y="4419600"/>
          <p14:tracePt t="205350" x="1731963" y="4402138"/>
          <p14:tracePt t="205361" x="1704975" y="4394200"/>
          <p14:tracePt t="205379" x="1652588" y="4357688"/>
          <p14:tracePt t="205397" x="1598613" y="4322763"/>
          <p14:tracePt t="205423" x="1554163" y="4295775"/>
          <p14:tracePt t="205444" x="1509713" y="4276725"/>
          <p14:tracePt t="205476" x="1500188" y="4276725"/>
          <p14:tracePt t="205567" x="1490663" y="4276725"/>
          <p14:tracePt t="205597" x="1482725" y="4276725"/>
          <p14:tracePt t="205616" x="1473200" y="4276725"/>
          <p14:tracePt t="205650" x="1465263" y="4276725"/>
          <p14:tracePt t="205695" x="1455738" y="4276725"/>
          <p14:tracePt t="205707" x="1455738" y="4286250"/>
          <p14:tracePt t="205742" x="1446213" y="4303713"/>
          <p14:tracePt t="205753" x="1438275" y="4313238"/>
          <p14:tracePt t="205772" x="1438275" y="4330700"/>
          <p14:tracePt t="205792" x="1438275" y="4340225"/>
          <p14:tracePt t="205804" x="1428750" y="4348163"/>
          <p14:tracePt t="205854" x="1428750" y="4357688"/>
          <p14:tracePt t="205979" x="1419225" y="4357688"/>
          <p14:tracePt t="205991" x="1419225" y="4367213"/>
          <p14:tracePt t="206153" x="1419225" y="4375150"/>
          <p14:tracePt t="206418" x="1419225" y="4367213"/>
          <p14:tracePt t="207220" x="1428750" y="4367213"/>
          <p14:tracePt t="207416" x="1428750" y="4375150"/>
          <p14:tracePt t="207427" x="1438275" y="4384675"/>
          <p14:tracePt t="207439" x="1455738" y="4394200"/>
          <p14:tracePt t="207457" x="1465263" y="4419600"/>
          <p14:tracePt t="207470" x="1490663" y="4438650"/>
          <p14:tracePt t="207488" x="1509713" y="4456113"/>
          <p14:tracePt t="207501" x="1544638" y="4491038"/>
          <p14:tracePt t="207519" x="1571625" y="4510088"/>
          <p14:tracePt t="207534" x="1616075" y="4545013"/>
          <p14:tracePt t="207550" x="1633538" y="4562475"/>
          <p14:tracePt t="207568" x="1679575" y="4589463"/>
          <p14:tracePt t="207584" x="1697038" y="4608513"/>
          <p14:tracePt t="207600" x="1758950" y="4643438"/>
          <p14:tracePt t="207617" x="1812925" y="4679950"/>
          <p14:tracePt t="207634" x="1822450" y="4679950"/>
          <p14:tracePt t="207650" x="1839913" y="4687888"/>
          <p14:tracePt t="207667" x="1847850" y="4697413"/>
          <p14:tracePt t="207684" x="1893888" y="4724400"/>
          <p14:tracePt t="207700" x="1919288" y="4732338"/>
          <p14:tracePt t="207717" x="1990725" y="4776788"/>
          <p14:tracePt t="207735" x="2036763" y="4803775"/>
          <p14:tracePt t="207753" x="2089150" y="4840288"/>
          <p14:tracePt t="207772" x="2125663" y="4848225"/>
          <p14:tracePt t="207785" x="2187575" y="4875213"/>
          <p14:tracePt t="207803" x="2205038" y="4894263"/>
          <p14:tracePt t="207818" x="2259013" y="4911725"/>
          <p14:tracePt t="207835" x="2276475" y="4911725"/>
          <p14:tracePt t="207851" x="2339975" y="4938713"/>
          <p14:tracePt t="207868" x="2357438" y="4946650"/>
          <p14:tracePt t="207884" x="2428875" y="4965700"/>
          <p14:tracePt t="207901" x="2455863" y="4973638"/>
          <p14:tracePt t="207918" x="2509838" y="4973638"/>
          <p14:tracePt t="207935" x="2536825" y="4973638"/>
          <p14:tracePt t="207951" x="2589213" y="4973638"/>
          <p14:tracePt t="207968" x="2616200" y="4973638"/>
          <p14:tracePt t="207985" x="2643188" y="4973638"/>
          <p14:tracePt t="208001" x="2714625" y="4965700"/>
          <p14:tracePt t="208019" x="2795588" y="4965700"/>
          <p14:tracePt t="208038" x="2830513" y="4965700"/>
          <p14:tracePt t="208052" x="2894013" y="4965700"/>
          <p14:tracePt t="208070" x="2911475" y="4965700"/>
          <p14:tracePt t="208085" x="2982913" y="4956175"/>
          <p14:tracePt t="208102" x="3017838" y="4956175"/>
          <p14:tracePt t="208118" x="3098800" y="4946650"/>
          <p14:tracePt t="208135" x="3143250" y="4946650"/>
          <p14:tracePt t="208152" x="3170238" y="4946650"/>
          <p14:tracePt t="208168" x="3224213" y="4938713"/>
          <p14:tracePt t="208185" x="3241675" y="4938713"/>
          <p14:tracePt t="208206" x="3303588" y="4929188"/>
          <p14:tracePt t="208225" x="3330575" y="4929188"/>
          <p14:tracePt t="208236" x="3357563" y="4929188"/>
          <p14:tracePt t="208255" x="3357563" y="49387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err="1" smtClean="0"/>
              <a:t>AnimateFromOrigin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990600"/>
            <a:ext cx="8305800" cy="3886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animateFromOrigin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PlottedShuttle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shuttle,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 {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originalX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shuttle.getShuttleX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shuttle.getShuttleY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curX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= 0;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= 0;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shuttle.setShuttleX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curX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animateYFromOrigin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(shuttle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originalY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animateXFromOrigin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(shuttle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             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curX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originalX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}</a:t>
            </a:r>
            <a:endParaRPr lang="en-US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71160"/>
      </p:ext>
    </p:extLst>
  </p:cSld>
  <p:clrMapOvr>
    <a:masterClrMapping/>
  </p:clrMapOvr>
  <p:transition advTm="9603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82" x="8616950" y="17463"/>
          <p14:tracePt t="3806" x="8616950" y="26988"/>
          <p14:tracePt t="3824" x="8609013" y="44450"/>
          <p14:tracePt t="3869" x="8589963" y="53975"/>
          <p14:tracePt t="3888" x="8582025" y="61913"/>
          <p14:tracePt t="3901" x="8528050" y="88900"/>
          <p14:tracePt t="3920" x="8474075" y="107950"/>
          <p14:tracePt t="3932" x="8367713" y="152400"/>
          <p14:tracePt t="3949" x="8251825" y="204788"/>
          <p14:tracePt t="3968" x="8205788" y="231775"/>
          <p14:tracePt t="3981" x="8108950" y="276225"/>
          <p14:tracePt t="3998" x="8062913" y="285750"/>
          <p14:tracePt t="4011" x="7991475" y="330200"/>
          <p14:tracePt t="4030" x="7920038" y="347663"/>
          <p14:tracePt t="4042" x="7813675" y="374650"/>
          <p14:tracePt t="4059" x="7688263" y="411163"/>
          <p14:tracePt t="4078" x="7634288" y="419100"/>
          <p14:tracePt t="4093" x="7537450" y="438150"/>
          <p14:tracePt t="4111" x="7510463" y="446088"/>
          <p14:tracePt t="4125" x="7419975" y="465138"/>
          <p14:tracePt t="4143" x="7385050" y="473075"/>
          <p14:tracePt t="4159" x="7286625" y="490538"/>
          <p14:tracePt t="4177" x="7170738" y="517525"/>
          <p14:tracePt t="4193" x="7116763" y="536575"/>
          <p14:tracePt t="4209" x="7054850" y="554038"/>
          <p14:tracePt t="4228" x="7000875" y="571500"/>
          <p14:tracePt t="4244" x="6946900" y="588963"/>
          <p14:tracePt t="4260" x="6894513" y="608013"/>
          <p14:tracePt t="4276" x="6769100" y="652463"/>
          <p14:tracePt t="4293" x="6742113" y="660400"/>
          <p14:tracePt t="4310" x="6581775" y="704850"/>
          <p14:tracePt t="4327" x="6330950" y="758825"/>
          <p14:tracePt t="4344" x="6108700" y="830263"/>
          <p14:tracePt t="4363" x="6054725" y="847725"/>
          <p14:tracePt t="4377" x="5867400" y="911225"/>
          <p14:tracePt t="4395" x="5813425" y="938213"/>
          <p14:tracePt t="4410" x="5653088" y="990600"/>
          <p14:tracePt t="4427" x="5589588" y="1027113"/>
          <p14:tracePt t="4444" x="5367338" y="1116013"/>
          <p14:tracePt t="4460" x="5303838" y="1143000"/>
          <p14:tracePt t="4477" x="5099050" y="1231900"/>
          <p14:tracePt t="4494" x="5045075" y="1258888"/>
          <p14:tracePt t="4511" x="4875213" y="1330325"/>
          <p14:tracePt t="4527" x="4670425" y="1411288"/>
          <p14:tracePt t="4544" x="4625975" y="1438275"/>
          <p14:tracePt t="4564" x="4402138" y="1517650"/>
          <p14:tracePt t="4578" x="4303713" y="1544638"/>
          <p14:tracePt t="4597" x="4251325" y="1562100"/>
          <p14:tracePt t="4610" x="4152900" y="1589088"/>
          <p14:tracePt t="4627" x="4081463" y="1633538"/>
          <p14:tracePt t="4646" x="4054475" y="1643063"/>
          <p14:tracePt t="4661" x="4000500" y="1660525"/>
          <p14:tracePt t="4677" x="3990975" y="1679575"/>
          <p14:tracePt t="4694" x="3938588" y="1697038"/>
          <p14:tracePt t="4711" x="3929063" y="1697038"/>
          <p14:tracePt t="4865" x="3929063" y="1687513"/>
          <p14:tracePt t="4891" x="3929063" y="1670050"/>
          <p14:tracePt t="4910" x="3929063" y="1660525"/>
          <p14:tracePt t="4922" x="3929063" y="1652588"/>
          <p14:tracePt t="4942" x="3929063" y="1643063"/>
          <p14:tracePt t="5049" x="3938588" y="1643063"/>
          <p14:tracePt t="5480" x="3946525" y="1643063"/>
          <p14:tracePt t="5492" x="3983038" y="1643063"/>
          <p14:tracePt t="5510" x="4000500" y="1643063"/>
          <p14:tracePt t="5523" x="4017963" y="1643063"/>
          <p14:tracePt t="5535" x="4054475" y="1643063"/>
          <p14:tracePt t="5555" x="4062413" y="1643063"/>
          <p14:tracePt t="5567" x="4108450" y="1643063"/>
          <p14:tracePt t="5585" x="4160838" y="1643063"/>
          <p14:tracePt t="5604" x="4179888" y="1643063"/>
          <p14:tracePt t="5616" x="4232275" y="1643063"/>
          <p14:tracePt t="5635" x="4251325" y="1643063"/>
          <p14:tracePt t="5648" x="4313238" y="1652588"/>
          <p14:tracePt t="5666" x="4348163" y="1652588"/>
          <p14:tracePt t="5681" x="4411663" y="1660525"/>
          <p14:tracePt t="5697" x="4419600" y="1660525"/>
          <p14:tracePt t="5714" x="4438650" y="1660525"/>
          <p14:tracePt t="5731" x="4465638" y="1660525"/>
          <p14:tracePt t="5747" x="4483100" y="1660525"/>
          <p14:tracePt t="5764" x="4500563" y="1660525"/>
          <p14:tracePt t="5781" x="4518025" y="1660525"/>
          <p14:tracePt t="5804" x="4562475" y="1660525"/>
          <p14:tracePt t="5823" x="4589463" y="1660525"/>
          <p14:tracePt t="5834" x="4652963" y="1660525"/>
          <p14:tracePt t="5854" x="4670425" y="1660525"/>
          <p14:tracePt t="5865" x="4724400" y="1660525"/>
          <p14:tracePt t="5885" x="4751388" y="1660525"/>
          <p14:tracePt t="5898" x="4803775" y="1643063"/>
          <p14:tracePt t="5915" x="4867275" y="1633538"/>
          <p14:tracePt t="5935" x="4894263" y="1625600"/>
          <p14:tracePt t="5948" x="4983163" y="1625600"/>
          <p14:tracePt t="5965" x="5010150" y="1625600"/>
          <p14:tracePt t="5982" x="5081588" y="1625600"/>
          <p14:tracePt t="5998" x="5108575" y="1625600"/>
          <p14:tracePt t="6015" x="5180013" y="1633538"/>
          <p14:tracePt t="6032" x="5205413" y="1643063"/>
          <p14:tracePt t="6048" x="5313363" y="1660525"/>
          <p14:tracePt t="6065" x="5384800" y="1687513"/>
          <p14:tracePt t="6082" x="5491163" y="1724025"/>
          <p14:tracePt t="6098" x="5537200" y="1731963"/>
          <p14:tracePt t="6115" x="5608638" y="1776413"/>
          <p14:tracePt t="6132" x="5661025" y="1795463"/>
          <p14:tracePt t="6148" x="5688013" y="1795463"/>
          <p14:tracePt t="6165" x="5705475" y="1803400"/>
          <p14:tracePt t="6200" x="5724525" y="1803400"/>
          <p14:tracePt t="6230" x="5741988" y="1803400"/>
          <p14:tracePt t="6262" x="5751513" y="1803400"/>
          <p14:tracePt t="6280" x="5776913" y="1795463"/>
          <p14:tracePt t="6306" x="5786438" y="1795463"/>
          <p14:tracePt t="6325" x="5795963" y="1795463"/>
          <p14:tracePt t="6336" x="5803900" y="1795463"/>
          <p14:tracePt t="6356" x="5813425" y="1795463"/>
          <p14:tracePt t="6368" x="5830888" y="1776413"/>
          <p14:tracePt t="6387" x="5857875" y="1768475"/>
          <p14:tracePt t="6406" x="5875338" y="1768475"/>
          <p14:tracePt t="6417" x="5902325" y="1751013"/>
          <p14:tracePt t="6436" x="5919788" y="1741488"/>
          <p14:tracePt t="6464" x="5956300" y="1731963"/>
          <p14:tracePt t="6483" x="5973763" y="1731963"/>
          <p14:tracePt t="6495" x="6000750" y="1724025"/>
          <p14:tracePt t="6515" x="6018213" y="1714500"/>
          <p14:tracePt t="6527" x="6027738" y="1704975"/>
          <p14:tracePt t="6546" x="6037263" y="1704975"/>
          <p14:tracePt t="6558" x="6062663" y="1687513"/>
          <p14:tracePt t="6576" x="6062663" y="1679575"/>
          <p14:tracePt t="6624" x="6081713" y="1679575"/>
          <p14:tracePt t="6643" x="6089650" y="1679575"/>
          <p14:tracePt t="6689" x="6099175" y="1670050"/>
          <p14:tracePt t="6715" x="6108700" y="1660525"/>
          <p14:tracePt t="6794" x="6099175" y="1652588"/>
          <p14:tracePt t="6952" x="6099175" y="1643063"/>
          <p14:tracePt t="6973" x="6089650" y="1633538"/>
          <p14:tracePt t="7003" x="6081713" y="1633538"/>
          <p14:tracePt t="7077" x="6081713" y="1625600"/>
          <p14:tracePt t="7143" x="6108700" y="1625600"/>
          <p14:tracePt t="7160" x="6143625" y="1625600"/>
          <p14:tracePt t="7172" x="6180138" y="1633538"/>
          <p14:tracePt t="7191" x="6197600" y="1633538"/>
          <p14:tracePt t="7205" x="6251575" y="1643063"/>
          <p14:tracePt t="7222" x="6259513" y="1643063"/>
          <p14:tracePt t="7235" x="6303963" y="1643063"/>
          <p14:tracePt t="7253" x="6313488" y="1643063"/>
          <p14:tracePt t="7265" x="6340475" y="1643063"/>
          <p14:tracePt t="7284" x="6357938" y="1643063"/>
          <p14:tracePt t="7296" x="6367463" y="1643063"/>
          <p14:tracePt t="7315" x="6402388" y="1643063"/>
          <p14:tracePt t="7334" x="6429375" y="1643063"/>
          <p14:tracePt t="7361" x="6438900" y="1643063"/>
          <p14:tracePt t="7470" x="6438900" y="1633538"/>
          <p14:tracePt t="7643" x="6446838" y="1633538"/>
          <p14:tracePt t="8783" x="6438900" y="1633538"/>
          <p14:tracePt t="8900" x="6419850" y="1633538"/>
          <p14:tracePt t="8919" x="6402388" y="1633538"/>
          <p14:tracePt t="8931" x="6367463" y="1633538"/>
          <p14:tracePt t="8949" x="6348413" y="1633538"/>
          <p14:tracePt t="8976" x="6340475" y="1633538"/>
          <p14:tracePt t="8988" x="6323013" y="1633538"/>
          <p14:tracePt t="8999" x="6303963" y="1633538"/>
          <p14:tracePt t="9012" x="6269038" y="1633538"/>
          <p14:tracePt t="9030" x="6259513" y="1633538"/>
          <p14:tracePt t="9044" x="6205538" y="1652588"/>
          <p14:tracePt t="9065" x="6188075" y="1660525"/>
          <p14:tracePt t="9075" x="6143625" y="1670050"/>
          <p14:tracePt t="9093" x="6116638" y="1670050"/>
          <p14:tracePt t="9108" x="6054725" y="1679575"/>
          <p14:tracePt t="9125" x="6037263" y="1687513"/>
          <p14:tracePt t="9141" x="5991225" y="1687513"/>
          <p14:tracePt t="9157" x="5965825" y="1697038"/>
          <p14:tracePt t="9174" x="5902325" y="1697038"/>
          <p14:tracePt t="9191" x="5884863" y="1704975"/>
          <p14:tracePt t="9208" x="5813425" y="1704975"/>
          <p14:tracePt t="9225" x="5786438" y="1704975"/>
          <p14:tracePt t="9242" x="5732463" y="1704975"/>
          <p14:tracePt t="9258" x="5705475" y="1704975"/>
          <p14:tracePt t="9274" x="5653088" y="1714500"/>
          <p14:tracePt t="9292" x="5599113" y="1731963"/>
          <p14:tracePt t="9313" x="5554663" y="1741488"/>
          <p14:tracePt t="9330" x="5518150" y="1751013"/>
          <p14:tracePt t="9342" x="5438775" y="1758950"/>
          <p14:tracePt t="9374" x="5384800" y="1768475"/>
          <p14:tracePt t="9392" x="5357813" y="1776413"/>
          <p14:tracePt t="9409" x="5286375" y="1795463"/>
          <p14:tracePt t="9440" x="5232400" y="1812925"/>
          <p14:tracePt t="9452" x="5170488" y="1822450"/>
          <p14:tracePt t="9475" x="5089525" y="1839913"/>
          <p14:tracePt t="9506" x="5062538" y="1847850"/>
          <p14:tracePt t="9514" x="5010150" y="1857375"/>
          <p14:tracePt t="9532" x="4991100" y="1857375"/>
          <p14:tracePt t="9544" x="4965700" y="1866900"/>
          <p14:tracePt t="9563" x="4946650" y="1866900"/>
          <p14:tracePt t="9575" x="4938713" y="1866900"/>
          <p14:tracePt t="9593" x="4929188" y="1874838"/>
          <p14:tracePt t="9613" x="4902200" y="1874838"/>
          <p14:tracePt t="9640" x="4894263" y="1874838"/>
          <p14:tracePt t="9687" x="4894263" y="1866900"/>
          <p14:tracePt t="10006" x="4884738" y="1866900"/>
          <p14:tracePt t="10097" x="4875213" y="1866900"/>
          <p14:tracePt t="10158" x="4867275" y="1866900"/>
          <p14:tracePt t="10177" x="4848225" y="1866900"/>
          <p14:tracePt t="10189" x="4840288" y="1866900"/>
          <p14:tracePt t="10223" x="4830763" y="1866900"/>
          <p14:tracePt t="10270" x="4822825" y="1857375"/>
          <p14:tracePt t="11104" x="4813300" y="1847850"/>
          <p14:tracePt t="11153" x="4803775" y="1847850"/>
          <p14:tracePt t="11213" x="4795838" y="1830388"/>
          <p14:tracePt t="11231" x="4786313" y="1830388"/>
          <p14:tracePt t="11244" x="4751388" y="1812925"/>
          <p14:tracePt t="11265" x="4697413" y="1795463"/>
          <p14:tracePt t="11298" x="4670425" y="1795463"/>
          <p14:tracePt t="11330" x="4652963" y="1795463"/>
          <p14:tracePt t="11339" x="4572000" y="1795463"/>
          <p14:tracePt t="11370" x="4518025" y="1795463"/>
          <p14:tracePt t="11398" x="4419600" y="1795463"/>
          <p14:tracePt t="11429" x="4224338" y="1768475"/>
          <p14:tracePt t="11464" x="4125913" y="1758950"/>
          <p14:tracePt t="11482" x="4000500" y="1751013"/>
          <p14:tracePt t="11514" x="3911600" y="1741488"/>
          <p14:tracePt t="11532" x="3830638" y="1731963"/>
          <p14:tracePt t="11565" x="3776663" y="1724025"/>
          <p14:tracePt t="11597" x="3768725" y="1724025"/>
          <p14:tracePt t="11603" x="3697288" y="1704975"/>
          <p14:tracePt t="11635" x="3687763" y="1704975"/>
          <p14:tracePt t="11666" x="3679825" y="1704975"/>
          <p14:tracePt t="11697" x="3679825" y="1697038"/>
          <p14:tracePt t="21783" x="3679825" y="1687513"/>
          <p14:tracePt t="21986" x="3679825" y="1679575"/>
          <p14:tracePt t="22013" x="3670300" y="1670050"/>
          <p14:tracePt t="22058" x="3670300" y="1652588"/>
          <p14:tracePt t="22090" x="3670300" y="1633538"/>
          <p14:tracePt t="22108" x="3670300" y="1625600"/>
          <p14:tracePt t="22120" x="3670300" y="1616075"/>
          <p14:tracePt t="22140" x="3670300" y="1589088"/>
          <p14:tracePt t="22173" x="3670300" y="1571625"/>
          <p14:tracePt t="22204" x="3670300" y="1554163"/>
          <p14:tracePt t="22234" x="3670300" y="1536700"/>
          <p14:tracePt t="22264" x="3679825" y="1536700"/>
          <p14:tracePt t="22296" x="3687763" y="1536700"/>
          <p14:tracePt t="22325" x="3732213" y="1536700"/>
          <p14:tracePt t="22344" x="3751263" y="1536700"/>
          <p14:tracePt t="22364" x="3768725" y="1536700"/>
          <p14:tracePt t="22396" x="3795713" y="1500188"/>
          <p14:tracePt t="22422" x="3822700" y="1482725"/>
          <p14:tracePt t="22440" x="3857625" y="1465263"/>
          <p14:tracePt t="22464" x="4010025" y="1401763"/>
          <p14:tracePt t="22496" x="4071938" y="1384300"/>
          <p14:tracePt t="22502" x="4116388" y="1374775"/>
          <p14:tracePt t="22531" x="4133850" y="1366838"/>
          <p14:tracePt t="22563" x="4152900" y="1357313"/>
          <p14:tracePt t="22567" x="4330700" y="1384300"/>
          <p14:tracePt t="22598" x="4394200" y="1401763"/>
          <p14:tracePt t="22608" x="4491038" y="1428750"/>
          <p14:tracePt t="22631" x="4554538" y="1438275"/>
          <p14:tracePt t="22663" x="4625975" y="1446213"/>
          <p14:tracePt t="22677" x="4643438" y="1455738"/>
          <p14:tracePt t="22699" x="4705350" y="1455738"/>
          <p14:tracePt t="22730" x="4714875" y="1455738"/>
          <p14:tracePt t="22738" x="4786313" y="1465263"/>
          <p14:tracePt t="22772" x="4803775" y="1465263"/>
          <p14:tracePt t="22799" x="4894263" y="1482725"/>
          <p14:tracePt t="22831" x="4946650" y="1500188"/>
          <p14:tracePt t="22835" x="5010150" y="1509713"/>
          <p14:tracePt t="22866" x="5045075" y="1527175"/>
          <p14:tracePt t="22898" x="5072063" y="1544638"/>
          <p14:tracePt t="22907" x="5126038" y="1554163"/>
          <p14:tracePt t="22933" x="5143500" y="1554163"/>
          <p14:tracePt t="22964" x="5187950" y="1517650"/>
          <p14:tracePt t="22990" x="5197475" y="1482725"/>
          <p14:tracePt t="23003" x="5214938" y="1428750"/>
          <p14:tracePt t="23033" x="5241925" y="1411288"/>
          <p14:tracePt t="23083" x="5303838" y="1411288"/>
          <p14:tracePt t="23101" x="5330825" y="1411288"/>
          <p14:tracePt t="23113" x="5394325" y="1411288"/>
          <p14:tracePt t="23133" x="5510213" y="1419225"/>
          <p14:tracePt t="23165" x="5562600" y="1419225"/>
          <p14:tracePt t="23175" x="5688013" y="1446213"/>
          <p14:tracePt t="23200" x="5759450" y="1455738"/>
          <p14:tracePt t="23232" x="5911850" y="1465263"/>
          <p14:tracePt t="23240" x="5973763" y="1465263"/>
          <p14:tracePt t="23267" x="6045200" y="1465263"/>
          <p14:tracePt t="23299" x="6054725" y="1465263"/>
          <p14:tracePt t="23303" x="6062663" y="1465263"/>
          <p14:tracePt t="23334" x="6072188" y="1465263"/>
          <p14:tracePt t="23365" x="6081713" y="1465263"/>
          <p14:tracePt t="23367" x="6143625" y="1446213"/>
          <p14:tracePt t="23399" x="6161088" y="1446213"/>
          <p14:tracePt t="23409" x="6197600" y="1446213"/>
          <p14:tracePt t="23436" x="6215063" y="1446213"/>
          <p14:tracePt t="23468" x="6286500" y="1446213"/>
          <p14:tracePt t="23499" x="6303963" y="1446213"/>
          <p14:tracePt t="23504" x="6367463" y="1455738"/>
          <p14:tracePt t="23535" x="6411913" y="1473200"/>
          <p14:tracePt t="23567" x="6429375" y="1473200"/>
          <p14:tracePt t="23573" x="6438900" y="1473200"/>
          <p14:tracePt t="23663" x="6446838" y="1473200"/>
          <p14:tracePt t="25782" x="6456363" y="1473200"/>
          <p14:tracePt t="26638" x="6473825" y="1473200"/>
          <p14:tracePt t="26671" x="6483350" y="1473200"/>
          <p14:tracePt t="26745" x="6491288" y="1473200"/>
          <p14:tracePt t="26764" x="6500813" y="1473200"/>
          <p14:tracePt t="26811" x="6510338" y="1473200"/>
          <p14:tracePt t="26836" x="6518275" y="1465263"/>
          <p14:tracePt t="26855" x="6537325" y="1465263"/>
          <p14:tracePt t="26877" x="6581775" y="1455738"/>
          <p14:tracePt t="26909" x="6608763" y="1446213"/>
          <p14:tracePt t="26916" x="6643688" y="1428750"/>
          <p14:tracePt t="26944" x="6661150" y="1428750"/>
          <p14:tracePt t="26975" x="6688138" y="1428750"/>
          <p14:tracePt t="26994" x="6724650" y="1428750"/>
          <p14:tracePt t="27013" x="6759575" y="1428750"/>
          <p14:tracePt t="27045" x="6804025" y="1428750"/>
          <p14:tracePt t="27063" x="6823075" y="1428750"/>
          <p14:tracePt t="27078" x="6884988" y="1393825"/>
          <p14:tracePt t="27109" x="6929438" y="1366838"/>
          <p14:tracePt t="27124" x="6956425" y="1339850"/>
          <p14:tracePt t="27145" x="7027863" y="1303338"/>
          <p14:tracePt t="27176" x="7045325" y="1295400"/>
          <p14:tracePt t="27182" x="7089775" y="1285875"/>
          <p14:tracePt t="27212" x="7197725" y="1285875"/>
          <p14:tracePt t="27243" x="7224713" y="1285875"/>
          <p14:tracePt t="27247" x="7296150" y="1276350"/>
          <p14:tracePt t="27278" x="7340600" y="1241425"/>
          <p14:tracePt t="27297" x="7375525" y="1214438"/>
          <p14:tracePt t="27327" x="7394575" y="1204913"/>
          <p14:tracePt t="27346" x="7473950" y="1160463"/>
          <p14:tracePt t="27377" x="7491413" y="1160463"/>
          <p14:tracePt t="27404" x="7510463" y="1160463"/>
          <p14:tracePt t="27423" x="7518400" y="1160463"/>
          <p14:tracePt t="27446" x="7562850" y="1179513"/>
          <p14:tracePt t="27477" x="7554913" y="1179513"/>
          <p14:tracePt t="27579" x="7545388" y="1179513"/>
          <p14:tracePt t="27606" x="7537450" y="1179513"/>
          <p14:tracePt t="27644" x="7527925" y="1179513"/>
          <p14:tracePt t="27670" x="7518400" y="1179513"/>
          <p14:tracePt t="27689" x="7510463" y="1179513"/>
          <p14:tracePt t="27714" x="7491413" y="1187450"/>
          <p14:tracePt t="27746" x="7466013" y="1204913"/>
          <p14:tracePt t="27751" x="7394575" y="1250950"/>
          <p14:tracePt t="27782" x="7313613" y="1268413"/>
          <p14:tracePt t="27814" x="7188200" y="1276350"/>
          <p14:tracePt t="27845" x="7099300" y="1285875"/>
          <p14:tracePt t="27862" x="7062788" y="1295400"/>
          <p14:tracePt t="27880" x="6831013" y="1322388"/>
          <p14:tracePt t="27913" x="6769100" y="1322388"/>
          <p14:tracePt t="27923" x="6634163" y="1322388"/>
          <p14:tracePt t="27947" x="6608763" y="1322388"/>
          <p14:tracePt t="27978" x="6527800" y="1330325"/>
          <p14:tracePt t="27986" x="6446838" y="1339850"/>
          <p14:tracePt t="28014" x="6303963" y="1357313"/>
          <p14:tracePt t="28044" x="6269038" y="1366838"/>
          <p14:tracePt t="28049" x="6143625" y="1384300"/>
          <p14:tracePt t="28080" x="6010275" y="1384300"/>
          <p14:tracePt t="28111" x="5929313" y="1393825"/>
          <p14:tracePt t="28128" x="5902325" y="1401763"/>
          <p14:tracePt t="28147" x="5768975" y="1419225"/>
          <p14:tracePt t="28179" x="5643563" y="1446213"/>
          <p14:tracePt t="28191" x="5545138" y="1482725"/>
          <p14:tracePt t="28214" x="5438775" y="1517650"/>
          <p14:tracePt t="28246" x="5402263" y="1527175"/>
          <p14:tracePt t="28252" x="5286375" y="1562100"/>
          <p14:tracePt t="28283" x="5205413" y="1608138"/>
          <p14:tracePt t="28314" x="5108575" y="1643063"/>
          <p14:tracePt t="28345" x="5027613" y="1670050"/>
          <p14:tracePt t="28364" x="5000625" y="1679575"/>
          <p14:tracePt t="28381" x="4946650" y="1704975"/>
          <p14:tracePt t="28412" x="4894263" y="1731963"/>
          <p14:tracePt t="28415" x="4867275" y="1741488"/>
          <p14:tracePt t="28446" x="4813300" y="1758950"/>
          <p14:tracePt t="28448" x="4741863" y="1776413"/>
          <p14:tracePt t="28479" x="4679950" y="1795463"/>
          <p14:tracePt t="28491" x="4670425" y="1803400"/>
          <p14:tracePt t="28515" x="4608513" y="1822450"/>
          <p14:tracePt t="28546" x="4545013" y="1839913"/>
          <p14:tracePt t="28551" x="4491038" y="1847850"/>
          <p14:tracePt t="28582" x="4429125" y="1866900"/>
          <p14:tracePt t="28582" x="4411663" y="1866900"/>
          <p14:tracePt t="28614" x="4394200" y="1874838"/>
          <p14:tracePt t="28633" x="4394200" y="1884363"/>
          <p14:tracePt t="28648" x="4348163" y="1901825"/>
          <p14:tracePt t="28679" x="4340225" y="1901825"/>
          <p14:tracePt t="28693" x="4330700" y="1901825"/>
          <p14:tracePt t="28715" x="4313238" y="1901825"/>
          <p14:tracePt t="28746" x="4303713" y="1901825"/>
          <p14:tracePt t="28769" x="4286250" y="1901825"/>
          <p14:tracePt t="28788" x="4276725" y="1901825"/>
          <p14:tracePt t="28800" x="4259263" y="1893888"/>
          <p14:tracePt t="28820" x="4224338" y="1884363"/>
          <p14:tracePt t="28838" x="4197350" y="1874838"/>
          <p14:tracePt t="28864" x="4187825" y="1874838"/>
          <p14:tracePt t="28897" x="4187825" y="1866900"/>
          <p14:tracePt t="29101" x="4179888" y="1866900"/>
          <p14:tracePt t="29119" x="4179888" y="1857375"/>
          <p14:tracePt t="29131" x="4179888" y="1847850"/>
          <p14:tracePt t="29232" x="4179888" y="1839913"/>
          <p14:tracePt t="29307" x="4179888" y="1830388"/>
          <p14:tracePt t="29529" x="4187825" y="1830388"/>
          <p14:tracePt t="30267" x="4197350" y="1830388"/>
          <p14:tracePt t="30278" x="4197350" y="1847850"/>
          <p14:tracePt t="30332" x="4197350" y="1857375"/>
          <p14:tracePt t="30344" x="4197350" y="1901825"/>
          <p14:tracePt t="30371" x="4205288" y="1946275"/>
          <p14:tracePt t="30383" x="4205288" y="1982788"/>
          <p14:tracePt t="30395" x="4205288" y="2017713"/>
          <p14:tracePt t="30407" x="4214813" y="2143125"/>
          <p14:tracePt t="30425" x="4214813" y="2205038"/>
          <p14:tracePt t="30438" x="4224338" y="2339975"/>
          <p14:tracePt t="30456" x="4224338" y="2384425"/>
          <p14:tracePt t="30471" x="4224338" y="2455863"/>
          <p14:tracePt t="30490" x="4224338" y="2482850"/>
          <p14:tracePt t="30505" x="4224338" y="2562225"/>
          <p14:tracePt t="30522" x="4224338" y="2589213"/>
          <p14:tracePt t="30538" x="4224338" y="2660650"/>
          <p14:tracePt t="30555" x="4224338" y="2714625"/>
          <p14:tracePt t="30571" x="4241800" y="2840038"/>
          <p14:tracePt t="30588" x="4241800" y="2901950"/>
          <p14:tracePt t="30605" x="4251325" y="3000375"/>
          <p14:tracePt t="30622" x="4251325" y="3027363"/>
          <p14:tracePt t="30638" x="4259263" y="3062288"/>
          <p14:tracePt t="30655" x="4268788" y="3081338"/>
          <p14:tracePt t="30672" x="4276725" y="3152775"/>
          <p14:tracePt t="30688" x="4276725" y="3170238"/>
          <p14:tracePt t="30708" x="4276725" y="3187700"/>
          <p14:tracePt t="30722" x="4295775" y="3259138"/>
          <p14:tracePt t="30740" x="4303713" y="3295650"/>
          <p14:tracePt t="30755" x="4330700" y="3375025"/>
          <p14:tracePt t="30772" x="4348163" y="3394075"/>
          <p14:tracePt t="30789" x="4348163" y="3411538"/>
          <p14:tracePt t="30805" x="4348163" y="3419475"/>
          <p14:tracePt t="30847" x="4367213" y="3419475"/>
          <p14:tracePt t="30930" x="4375150" y="3419475"/>
          <p14:tracePt t="30942" x="4384675" y="3419475"/>
          <p14:tracePt t="30960" x="4394200" y="3419475"/>
          <p14:tracePt t="30973" x="4429125" y="3419475"/>
          <p14:tracePt t="31005" x="4446588" y="3419475"/>
          <p14:tracePt t="31017" x="4483100" y="3419475"/>
          <p14:tracePt t="31036" x="4500563" y="3419475"/>
          <p14:tracePt t="31048" x="4518025" y="3429000"/>
          <p14:tracePt t="31079" x="4537075" y="3438525"/>
          <p14:tracePt t="31099" x="4545013" y="3455988"/>
          <p14:tracePt t="31132" x="4554538" y="3455988"/>
          <p14:tracePt t="31177" x="4554538" y="3465513"/>
          <p14:tracePt t="31190" x="4562475" y="3465513"/>
          <p14:tracePt t="31258" x="4572000" y="3465513"/>
          <p14:tracePt t="31270" x="4598988" y="3473450"/>
          <p14:tracePt t="31288" x="4616450" y="3482975"/>
          <p14:tracePt t="31316" x="4625975" y="3482975"/>
          <p14:tracePt t="31335" x="4633913" y="3482975"/>
          <p14:tracePt t="31347" x="4660900" y="3490913"/>
          <p14:tracePt t="31402" x="4670425" y="3490913"/>
          <p14:tracePt t="31411" x="4705350" y="3490913"/>
          <p14:tracePt t="31429" x="4724400" y="3500438"/>
          <p14:tracePt t="31442" x="4741863" y="3500438"/>
          <p14:tracePt t="31460" x="4776788" y="3509963"/>
          <p14:tracePt t="31478" x="4786313" y="3509963"/>
          <p14:tracePt t="31492" x="4803775" y="3509963"/>
          <p14:tracePt t="31511" x="4830763" y="3517900"/>
          <p14:tracePt t="31536" x="4875213" y="3527425"/>
          <p14:tracePt t="31555" x="4894263" y="3527425"/>
          <p14:tracePt t="31567" x="4929188" y="3536950"/>
          <p14:tracePt t="31585" x="4956175" y="3544888"/>
          <p14:tracePt t="31605" x="4965700" y="3544888"/>
          <p14:tracePt t="31616" x="4973638" y="3544888"/>
          <p14:tracePt t="31636" x="4991100" y="3544888"/>
          <p14:tracePt t="31662" x="5000625" y="3544888"/>
          <p14:tracePt t="31692" x="5010150" y="3544888"/>
          <p14:tracePt t="31713" x="5027613" y="3536950"/>
          <p14:tracePt t="31743" x="5037138" y="3536950"/>
          <p14:tracePt t="31755" x="5045075" y="3536950"/>
          <p14:tracePt t="31774" x="5054600" y="3536950"/>
          <p14:tracePt t="31803" x="5062538" y="3527425"/>
          <p14:tracePt t="31823" x="5072063" y="3517900"/>
          <p14:tracePt t="31854" x="5081588" y="3517900"/>
          <p14:tracePt t="31866" x="5099050" y="3500438"/>
          <p14:tracePt t="31885" x="5116513" y="3500438"/>
          <p14:tracePt t="31897" x="5126038" y="3490913"/>
          <p14:tracePt t="31916" x="5133975" y="3482975"/>
          <p14:tracePt t="31927" x="5153025" y="3473450"/>
          <p14:tracePt t="31954" x="5160963" y="3465513"/>
          <p14:tracePt t="31966" x="5180013" y="3455988"/>
          <p14:tracePt t="31978" x="5197475" y="3446463"/>
          <p14:tracePt t="31997" x="5205413" y="3438525"/>
          <p14:tracePt t="32009" x="5251450" y="3429000"/>
          <p14:tracePt t="32029" x="5259388" y="3419475"/>
          <p14:tracePt t="32043" x="5268913" y="3411538"/>
          <p14:tracePt t="32059" x="5286375" y="3402013"/>
          <p14:tracePt t="32075" x="5313363" y="3384550"/>
          <p14:tracePt t="32092" x="5330825" y="3375025"/>
          <p14:tracePt t="32109" x="5367338" y="3357563"/>
          <p14:tracePt t="32126" x="5384800" y="3357563"/>
          <p14:tracePt t="32142" x="5411788" y="3340100"/>
          <p14:tracePt t="32159" x="5456238" y="3322638"/>
          <p14:tracePt t="32176" x="5473700" y="3313113"/>
          <p14:tracePt t="32193" x="5510213" y="3313113"/>
          <p14:tracePt t="32209" x="5518150" y="3313113"/>
          <p14:tracePt t="32226" x="5562600" y="3295650"/>
          <p14:tracePt t="32243" x="5599113" y="3286125"/>
          <p14:tracePt t="32263" x="5608638" y="3286125"/>
          <p14:tracePt t="32276" x="5661025" y="3268663"/>
          <p14:tracePt t="32294" x="5680075" y="3268663"/>
          <p14:tracePt t="32310" x="5724525" y="3251200"/>
          <p14:tracePt t="32326" x="5732463" y="3251200"/>
          <p14:tracePt t="32343" x="5768975" y="3232150"/>
          <p14:tracePt t="32359" x="5822950" y="3214688"/>
          <p14:tracePt t="32376" x="5840413" y="3214688"/>
          <p14:tracePt t="32393" x="5884863" y="3187700"/>
          <p14:tracePt t="32410" x="5911850" y="3170238"/>
          <p14:tracePt t="32426" x="5946775" y="3143250"/>
          <p14:tracePt t="32444" x="5965825" y="3125788"/>
          <p14:tracePt t="32460" x="6018213" y="3054350"/>
          <p14:tracePt t="32477" x="6018213" y="3036888"/>
          <p14:tracePt t="32493" x="6037263" y="2982913"/>
          <p14:tracePt t="32510" x="6037263" y="2965450"/>
          <p14:tracePt t="32528" x="6027738" y="2840038"/>
          <p14:tracePt t="32545" x="5991225" y="2741613"/>
          <p14:tracePt t="32568" x="5965825" y="2687638"/>
          <p14:tracePt t="32578" x="5929313" y="2633663"/>
          <p14:tracePt t="32595" x="5911850" y="2608263"/>
          <p14:tracePt t="32611" x="5884863" y="2571750"/>
          <p14:tracePt t="32628" x="5867400" y="2544763"/>
          <p14:tracePt t="32645" x="5813425" y="2509838"/>
          <p14:tracePt t="32662" x="5803900" y="2490788"/>
          <p14:tracePt t="32678" x="5751513" y="2455863"/>
          <p14:tracePt t="32695" x="5741988" y="2438400"/>
          <p14:tracePt t="32713" x="5688013" y="2401888"/>
          <p14:tracePt t="32729" x="5670550" y="2384425"/>
          <p14:tracePt t="32746" x="5653088" y="2366963"/>
          <p14:tracePt t="32763" x="5626100" y="2357438"/>
          <p14:tracePt t="32779" x="5589588" y="2330450"/>
          <p14:tracePt t="32795" x="5537200" y="2303463"/>
          <p14:tracePt t="32812" x="5527675" y="2295525"/>
          <p14:tracePt t="32829" x="5483225" y="2295525"/>
          <p14:tracePt t="32846" x="5429250" y="2276475"/>
          <p14:tracePt t="32863" x="5384800" y="2259013"/>
          <p14:tracePt t="32879" x="5322888" y="2232025"/>
          <p14:tracePt t="32896" x="5295900" y="2214563"/>
          <p14:tracePt t="32913" x="5251450" y="2187575"/>
          <p14:tracePt t="32929" x="5224463" y="2187575"/>
          <p14:tracePt t="32946" x="5170488" y="2170113"/>
          <p14:tracePt t="32963" x="5153025" y="2160588"/>
          <p14:tracePt t="32979" x="5099050" y="2152650"/>
          <p14:tracePt t="32996" x="5072063" y="2143125"/>
          <p14:tracePt t="33013" x="4991100" y="2133600"/>
          <p14:tracePt t="33029" x="4938713" y="2125663"/>
          <p14:tracePt t="33049" x="4875213" y="2116138"/>
          <p14:tracePt t="33068" x="4840288" y="2116138"/>
          <p14:tracePt t="33079" x="4768850" y="2098675"/>
          <p14:tracePt t="33098" x="4732338" y="2098675"/>
          <p14:tracePt t="33113" x="4643438" y="2071688"/>
          <p14:tracePt t="33130" x="4625975" y="2071688"/>
          <p14:tracePt t="33146" x="4554538" y="2062163"/>
          <p14:tracePt t="33163" x="4537075" y="2054225"/>
          <p14:tracePt t="33180" x="4483100" y="2044700"/>
          <p14:tracePt t="33197" x="4446588" y="2036763"/>
          <p14:tracePt t="33214" x="4375150" y="2027238"/>
          <p14:tracePt t="33230" x="4251325" y="2009775"/>
          <p14:tracePt t="33247" x="4214813" y="2000250"/>
          <p14:tracePt t="33263" x="4116388" y="1982788"/>
          <p14:tracePt t="33280" x="4071938" y="1973263"/>
          <p14:tracePt t="33297" x="3990975" y="1965325"/>
          <p14:tracePt t="33314" x="3956050" y="1955800"/>
          <p14:tracePt t="33331" x="3902075" y="1946275"/>
          <p14:tracePt t="33349" x="3894138" y="1938338"/>
          <p14:tracePt t="33364" x="3830638" y="1928813"/>
          <p14:tracePt t="33382" x="3813175" y="1911350"/>
          <p14:tracePt t="33397" x="3759200" y="1893888"/>
          <p14:tracePt t="33414" x="3732213" y="1884363"/>
          <p14:tracePt t="33430" x="3714750" y="1874838"/>
          <p14:tracePt t="33448" x="3679825" y="1847850"/>
          <p14:tracePt t="33464" x="3652838" y="1839913"/>
          <p14:tracePt t="33481" x="3608388" y="1812925"/>
          <p14:tracePt t="33498" x="3598863" y="1812925"/>
          <p14:tracePt t="33514" x="3608388" y="1822450"/>
          <p14:tracePt t="45283" x="3616325" y="1830388"/>
          <p14:tracePt t="46227" x="3633788" y="1839913"/>
          <p14:tracePt t="46257" x="3652838" y="1857375"/>
          <p14:tracePt t="46270" x="3732213" y="1893888"/>
          <p14:tracePt t="46289" x="3803650" y="1919288"/>
          <p14:tracePt t="46302" x="3956050" y="1938338"/>
          <p14:tracePt t="46321" x="3990975" y="1946275"/>
          <p14:tracePt t="46333" x="4081463" y="1955800"/>
          <p14:tracePt t="46353" x="4133850" y="1955800"/>
          <p14:tracePt t="46365" x="4322763" y="1955800"/>
          <p14:tracePt t="46382" x="4402138" y="1955800"/>
          <p14:tracePt t="46394" x="4660900" y="1955800"/>
          <p14:tracePt t="46414" x="4759325" y="1955800"/>
          <p14:tracePt t="46426" x="4929188" y="1955800"/>
          <p14:tracePt t="46446" x="4973638" y="1955800"/>
          <p14:tracePt t="46458" x="5108575" y="1946275"/>
          <p14:tracePt t="46478" x="5197475" y="1928813"/>
          <p14:tracePt t="46492" x="5251450" y="1911350"/>
          <p14:tracePt t="46504" x="5348288" y="1893888"/>
          <p14:tracePt t="46524" x="5384800" y="1874838"/>
          <p14:tracePt t="46537" x="5446713" y="1857375"/>
          <p14:tracePt t="46555" x="5465763" y="1847850"/>
          <p14:tracePt t="46583" x="5491163" y="1839913"/>
          <p14:tracePt t="46602" x="5589588" y="1803400"/>
          <p14:tracePt t="46636" x="5626100" y="1795463"/>
          <p14:tracePt t="46648" x="5643563" y="1785938"/>
          <p14:tracePt t="46660" x="5670550" y="1785938"/>
          <p14:tracePt t="46681" x="5688013" y="1776413"/>
          <p14:tracePt t="46714" x="5705475" y="1776413"/>
          <p14:tracePt t="46739" x="5741988" y="1776413"/>
          <p14:tracePt t="46761" x="5759450" y="1776413"/>
          <p14:tracePt t="46772" x="5768975" y="1776413"/>
          <p14:tracePt t="46917" x="5768975" y="1785938"/>
          <p14:tracePt t="47384" x="5776913" y="1785938"/>
          <p14:tracePt t="52783" x="5776913" y="1795463"/>
          <p14:tracePt t="52894" x="5759450" y="1795463"/>
          <p14:tracePt t="53156" x="5751513" y="1795463"/>
          <p14:tracePt t="53167" x="5724525" y="1785938"/>
          <p14:tracePt t="53187" x="5705475" y="1776413"/>
          <p14:tracePt t="53200" x="5697538" y="1776413"/>
          <p14:tracePt t="53219" x="5661025" y="1776413"/>
          <p14:tracePt t="53238" x="5616575" y="1768475"/>
          <p14:tracePt t="53253" x="5510213" y="1741488"/>
          <p14:tracePt t="53270" x="5483225" y="1741488"/>
          <p14:tracePt t="53281" x="5456238" y="1731963"/>
          <p14:tracePt t="53308" x="5429250" y="1731963"/>
          <p14:tracePt t="53320" x="5419725" y="1724025"/>
          <p14:tracePt t="53332" x="5411788" y="1724025"/>
          <p14:tracePt t="53344" x="5384800" y="1724025"/>
          <p14:tracePt t="53363" x="5357813" y="1724025"/>
          <p14:tracePt t="53375" x="5286375" y="1724025"/>
          <p14:tracePt t="53394" x="5232400" y="1731963"/>
          <p14:tracePt t="53408" x="5187950" y="1741488"/>
          <p14:tracePt t="53425" x="5160963" y="1751013"/>
          <p14:tracePt t="53441" x="5089525" y="1758950"/>
          <p14:tracePt t="53458" x="5062538" y="1768475"/>
          <p14:tracePt t="53475" x="4983163" y="1785938"/>
          <p14:tracePt t="53492" x="4938713" y="1785938"/>
          <p14:tracePt t="53508" x="4911725" y="1785938"/>
          <p14:tracePt t="53526" x="4822825" y="1803400"/>
          <p14:tracePt t="53542" x="4759325" y="1822450"/>
          <p14:tracePt t="53559" x="4732338" y="1822450"/>
          <p14:tracePt t="53575" x="4670425" y="1830388"/>
          <p14:tracePt t="53592" x="4625975" y="1847850"/>
          <p14:tracePt t="53608" x="4545013" y="1866900"/>
          <p14:tracePt t="53625" x="4518025" y="1874838"/>
          <p14:tracePt t="53642" x="4411663" y="1901825"/>
          <p14:tracePt t="53659" x="4340225" y="1911350"/>
          <p14:tracePt t="53676" x="4276725" y="1928813"/>
          <p14:tracePt t="53692" x="4214813" y="1938338"/>
          <p14:tracePt t="53709" x="4187825" y="1946275"/>
          <p14:tracePt t="53725" x="4108450" y="1955800"/>
          <p14:tracePt t="53742" x="4081463" y="1955800"/>
          <p14:tracePt t="53759" x="4017963" y="1965325"/>
          <p14:tracePt t="53776" x="3956050" y="1973263"/>
          <p14:tracePt t="53793" x="3894138" y="1982788"/>
          <p14:tracePt t="53809" x="3848100" y="1990725"/>
          <p14:tracePt t="53826" x="3786188" y="2009775"/>
          <p14:tracePt t="53843" x="3759200" y="2017713"/>
          <p14:tracePt t="53859" x="3679825" y="2027238"/>
          <p14:tracePt t="53877" x="3616325" y="2036763"/>
          <p14:tracePt t="53896" x="3598863" y="2044700"/>
          <p14:tracePt t="53913" x="3562350" y="2054225"/>
          <p14:tracePt t="53927" x="3554413" y="2054225"/>
          <p14:tracePt t="53946" x="3544888" y="2054225"/>
          <p14:tracePt t="53988" x="3536950" y="2054225"/>
          <p14:tracePt t="62033" x="3517900" y="2062163"/>
          <p14:tracePt t="62920" x="3490913" y="2062163"/>
          <p14:tracePt t="62938" x="3465513" y="2062163"/>
          <p14:tracePt t="62951" x="3411538" y="2062163"/>
          <p14:tracePt t="62971" x="3384550" y="2062163"/>
          <p14:tracePt t="62987" x="3313113" y="2062163"/>
          <p14:tracePt t="63001" x="3276600" y="2062163"/>
          <p14:tracePt t="63013" x="3205163" y="2062163"/>
          <p14:tracePt t="63032" x="3179763" y="2054225"/>
          <p14:tracePt t="63044" x="3116263" y="2054225"/>
          <p14:tracePt t="63065" x="3098800" y="2054225"/>
          <p14:tracePt t="63075" x="3071813" y="2054225"/>
          <p14:tracePt t="63093" x="3054350" y="2054225"/>
          <p14:tracePt t="63105" x="3000375" y="2054225"/>
          <p14:tracePt t="63123" x="2982913" y="2054225"/>
          <p14:tracePt t="63137" x="2919413" y="2054225"/>
          <p14:tracePt t="63155" x="2847975" y="2054225"/>
          <p14:tracePt t="63174" x="2795588" y="2054225"/>
          <p14:tracePt t="63200" x="2751138" y="2054225"/>
          <p14:tracePt t="63219" x="2732088" y="2044700"/>
          <p14:tracePt t="63230" x="2679700" y="2036763"/>
          <p14:tracePt t="63250" x="2660650" y="2036763"/>
          <p14:tracePt t="63263" x="2633663" y="2036763"/>
          <p14:tracePt t="63283" x="2616200" y="2036763"/>
          <p14:tracePt t="63294" x="2571750" y="2044700"/>
          <p14:tracePt t="63313" x="2544763" y="2054225"/>
          <p14:tracePt t="63326" x="2536825" y="2054225"/>
          <p14:tracePt t="63344" x="2517775" y="2054225"/>
          <p14:tracePt t="63356" x="2482850" y="2071688"/>
          <p14:tracePt t="63374" x="2465388" y="2089150"/>
          <p14:tracePt t="63393" x="2446338" y="2108200"/>
          <p14:tracePt t="63486" x="2446338" y="2116138"/>
          <p14:tracePt t="63498" x="2446338" y="2133600"/>
          <p14:tracePt t="63517" x="2446338" y="2152650"/>
          <p14:tracePt t="63548" x="2446338" y="2160588"/>
          <p14:tracePt t="63566" x="2446338" y="2170113"/>
          <p14:tracePt t="63578" x="2446338" y="2179638"/>
          <p14:tracePt t="63646" x="2455863" y="2197100"/>
          <p14:tracePt t="63672" x="2455863" y="2214563"/>
          <p14:tracePt t="63690" x="2465388" y="2232025"/>
          <p14:tracePt t="63702" x="2465388" y="2251075"/>
          <p14:tracePt t="63722" x="2473325" y="2251075"/>
          <p14:tracePt t="63734" x="2473325" y="2259013"/>
          <p14:tracePt t="64334" x="2465388" y="2276475"/>
          <p14:tracePt t="64353" x="2465388" y="2295525"/>
          <p14:tracePt t="64365" x="2455863" y="2303463"/>
          <p14:tracePt t="64404" x="2446338" y="2312988"/>
          <p14:tracePt t="64415" x="2446338" y="2330450"/>
          <p14:tracePt t="64428" x="2446338" y="2339975"/>
          <p14:tracePt t="64458" x="2438400" y="2366963"/>
          <p14:tracePt t="64477" x="2428875" y="2384425"/>
          <p14:tracePt t="64489" x="2428875" y="2401888"/>
          <p14:tracePt t="64509" x="2428875" y="2428875"/>
          <p14:tracePt t="64537" x="2419350" y="2438400"/>
          <p14:tracePt t="64554" x="2419350" y="2446338"/>
          <p14:tracePt t="64567" x="2419350" y="2455863"/>
          <p14:tracePt t="64586" x="2419350" y="2465388"/>
          <p14:tracePt t="64652" x="2419350" y="2473325"/>
          <p14:tracePt t="64693" x="2411413" y="2482850"/>
          <p14:tracePt t="69783" x="2393950" y="2482850"/>
          <p14:tracePt t="70244" x="2393950" y="2490788"/>
          <p14:tracePt t="70400" x="2393950" y="2509838"/>
          <p14:tracePt t="70431" x="2393950" y="2527300"/>
          <p14:tracePt t="70466" x="2393950" y="2536825"/>
          <p14:tracePt t="70479" x="2393950" y="2544763"/>
          <p14:tracePt t="70498" x="2393950" y="2554288"/>
          <p14:tracePt t="70510" x="2393950" y="2571750"/>
          <p14:tracePt t="70544" x="2401888" y="2616200"/>
          <p14:tracePt t="70564" x="2411413" y="2625725"/>
          <p14:tracePt t="70577" x="2438400" y="2697163"/>
          <p14:tracePt t="70609" x="2455863" y="2732088"/>
          <p14:tracePt t="70623" x="2465388" y="2741613"/>
          <p14:tracePt t="70643" x="2455863" y="2732088"/>
          <p14:tracePt t="70765" x="2446338" y="2724150"/>
          <p14:tracePt t="70777" x="2419350" y="2705100"/>
          <p14:tracePt t="70796" x="2393950" y="2679700"/>
          <p14:tracePt t="70828" x="2393950" y="2670175"/>
          <p14:tracePt t="70846" x="2384425" y="2660650"/>
          <p14:tracePt t="70877" x="2366963" y="2643188"/>
          <p14:tracePt t="70909" x="2347913" y="2598738"/>
          <p14:tracePt t="70923" x="2268538" y="2438400"/>
          <p14:tracePt t="70955" x="2232025" y="2366963"/>
          <p14:tracePt t="70977" x="2179638" y="2259013"/>
          <p14:tracePt t="71009" x="2160588" y="2224088"/>
          <p14:tracePt t="71041" x="2152650" y="2205038"/>
          <p14:tracePt t="71067" x="2143125" y="2179638"/>
          <p14:tracePt t="71099" x="2143125" y="2187575"/>
          <p14:tracePt t="71567" x="2143125" y="2197100"/>
          <p14:tracePt t="71579" x="2133600" y="2232025"/>
          <p14:tracePt t="71599" x="2133600" y="2259013"/>
          <p14:tracePt t="71613" x="2116138" y="2322513"/>
          <p14:tracePt t="71644" x="2108200" y="2330450"/>
          <p14:tracePt t="71662" x="2108200" y="2347913"/>
          <p14:tracePt t="71679" x="2098675" y="2366963"/>
          <p14:tracePt t="71738" x="2081213" y="2374900"/>
          <p14:tracePt t="71802" x="2081213" y="2384425"/>
          <p14:tracePt t="71869" x="2071688" y="2384425"/>
          <p14:tracePt t="71881" x="2071688" y="2393950"/>
          <p14:tracePt t="71914" x="2062163" y="2393950"/>
          <p14:tracePt t="71958" x="2054225" y="2393950"/>
          <p14:tracePt t="72085" x="2054225" y="2401888"/>
          <p14:tracePt t="72153" x="2054225" y="2411413"/>
          <p14:tracePt t="72197" x="2044700" y="2419350"/>
          <p14:tracePt t="72223" x="2044700" y="2428875"/>
          <p14:tracePt t="72242" x="2044700" y="2446338"/>
          <p14:tracePt t="72337" x="2044700" y="2455863"/>
          <p14:tracePt t="72350" x="2044700" y="2465388"/>
          <p14:tracePt t="72443" x="2044700" y="2473325"/>
          <p14:tracePt t="72462" x="2044700" y="2482850"/>
          <p14:tracePt t="72527" x="2044700" y="2490788"/>
          <p14:tracePt t="72601" x="2044700" y="2500313"/>
          <p14:tracePt t="72620" x="2044700" y="2509838"/>
          <p14:tracePt t="72669" x="2044700" y="2527300"/>
          <p14:tracePt t="72682" x="2044700" y="2544763"/>
          <p14:tracePt t="72699" x="2044700" y="2554288"/>
          <p14:tracePt t="72716" x="2044700" y="2571750"/>
          <p14:tracePt t="72748" x="2044700" y="2581275"/>
          <p14:tracePt t="72763" x="2044700" y="2589213"/>
          <p14:tracePt t="72782" x="2044700" y="2616200"/>
          <p14:tracePt t="72814" x="2044700" y="2625725"/>
          <p14:tracePt t="72824" x="2044700" y="2633663"/>
          <p14:tracePt t="72872" x="2036763" y="2633663"/>
          <p14:tracePt t="72885" x="2036763" y="2643188"/>
          <p14:tracePt t="72917" x="2036763" y="2660650"/>
          <p14:tracePt t="72998" x="2036763" y="2670175"/>
          <p14:tracePt t="73010" x="2036763" y="2687638"/>
          <p14:tracePt t="73030" x="2036763" y="2697163"/>
          <p14:tracePt t="73138" x="2036763" y="2705100"/>
          <p14:tracePt t="73594" x="2036763" y="2714625"/>
          <p14:tracePt t="73606" x="2044700" y="2714625"/>
          <p14:tracePt t="73625" x="2054225" y="2724150"/>
          <p14:tracePt t="73652" x="2071688" y="2741613"/>
          <p14:tracePt t="73684" x="2098675" y="2751138"/>
          <p14:tracePt t="73689" x="2108200" y="2759075"/>
          <p14:tracePt t="73719" x="2133600" y="2776538"/>
          <p14:tracePt t="73751" x="2152650" y="2786063"/>
          <p14:tracePt t="73755" x="2214563" y="2795588"/>
          <p14:tracePt t="73786" x="2224088" y="2803525"/>
          <p14:tracePt t="73796" x="2286000" y="2822575"/>
          <p14:tracePt t="73819" x="2312988" y="2830513"/>
          <p14:tracePt t="73851" x="2330450" y="2830513"/>
          <p14:tracePt t="73855" x="2357438" y="2840038"/>
          <p14:tracePt t="73886" x="2384425" y="2847975"/>
          <p14:tracePt t="73918" x="2401888" y="2857500"/>
          <p14:tracePt t="73920" x="2446338" y="2857500"/>
          <p14:tracePt t="73953" x="2455863" y="2857500"/>
          <p14:tracePt t="73958" x="2465388" y="2857500"/>
          <p14:tracePt t="74020" x="2465388" y="2867025"/>
          <p14:tracePt t="74160" x="2473325" y="2874963"/>
          <p14:tracePt t="74178" x="2482850" y="2884488"/>
          <p14:tracePt t="74284" x="2490788" y="2894013"/>
          <p14:tracePt t="74317" x="2490788" y="2901950"/>
          <p14:tracePt t="74381" x="2500313" y="2901950"/>
          <p14:tracePt t="74459" x="2500313" y="2911475"/>
          <p14:tracePt t="74507" x="2509838" y="2911475"/>
          <p14:tracePt t="74534" x="2509838" y="2919413"/>
          <p14:tracePt t="74552" x="2509838" y="2928938"/>
          <p14:tracePt t="74614" x="2517775" y="2928938"/>
          <p14:tracePt t="74683" x="2527300" y="2938463"/>
          <p14:tracePt t="74727" x="2536825" y="2946400"/>
          <p14:tracePt t="74847" x="2544763" y="2946400"/>
          <p14:tracePt t="74932" x="2554288" y="2946400"/>
          <p14:tracePt t="74979" x="2554288" y="2955925"/>
          <p14:tracePt t="74992" x="2562225" y="2955925"/>
          <p14:tracePt t="75054" x="2562225" y="2965450"/>
          <p14:tracePt t="75073" x="2571750" y="2965450"/>
          <p14:tracePt t="75118" x="2589213" y="2965450"/>
          <p14:tracePt t="75151" x="2608263" y="2965450"/>
          <p14:tracePt t="75169" x="2616200" y="2973388"/>
          <p14:tracePt t="75190" x="2670175" y="2973388"/>
          <p14:tracePt t="75222" x="2679700" y="2973388"/>
          <p14:tracePt t="75225" x="2724150" y="2973388"/>
          <p14:tracePt t="75257" x="2776538" y="2973388"/>
          <p14:tracePt t="75275" x="2786063" y="2973388"/>
          <p14:tracePt t="75290" x="2840038" y="2973388"/>
          <p14:tracePt t="75322" x="2847975" y="2973388"/>
          <p14:tracePt t="75325" x="2884488" y="2973388"/>
          <p14:tracePt t="75357" x="2901950" y="2973388"/>
          <p14:tracePt t="75368" x="2938463" y="2973388"/>
          <p14:tracePt t="75391" x="2946400" y="2973388"/>
          <p14:tracePt t="75422" x="2973388" y="2973388"/>
          <p14:tracePt t="75426" x="3000375" y="2973388"/>
          <p14:tracePt t="75457" x="3017838" y="2973388"/>
          <p14:tracePt t="75462" x="3036888" y="2973388"/>
          <p14:tracePt t="75491" x="3089275" y="2973388"/>
          <p14:tracePt t="75523" x="3098800" y="2973388"/>
          <p14:tracePt t="75525" x="3133725" y="2973388"/>
          <p14:tracePt t="75557" x="3143250" y="2973388"/>
          <p14:tracePt t="75574" x="3160713" y="2973388"/>
          <p14:tracePt t="75591" x="3205163" y="2982913"/>
          <p14:tracePt t="75623" x="3241675" y="2982913"/>
          <p14:tracePt t="75638" x="3259138" y="2982913"/>
          <p14:tracePt t="75658" x="3303588" y="2982913"/>
          <p14:tracePt t="75690" x="3322638" y="2982913"/>
          <p14:tracePt t="75699" x="3357563" y="2982913"/>
          <p14:tracePt t="75725" x="3375025" y="2982913"/>
          <p14:tracePt t="75757" x="3411538" y="2982913"/>
          <p14:tracePt t="75763" x="3446463" y="2982913"/>
          <p14:tracePt t="75792" x="3482975" y="2982913"/>
          <p14:tracePt t="75824" x="3500438" y="2982913"/>
          <p14:tracePt t="75838" x="3509963" y="2982913"/>
          <p14:tracePt t="75859" x="3509963" y="2990850"/>
          <p14:tracePt t="76033" x="3500438" y="3000375"/>
          <p14:tracePt t="76059" x="3500438" y="3009900"/>
          <p14:tracePt t="76094" x="3500438" y="3017838"/>
          <p14:tracePt t="76106" x="3500438" y="3036888"/>
          <p14:tracePt t="76233" x="3500438" y="3054350"/>
          <p14:tracePt t="76252" x="3490913" y="3054350"/>
          <p14:tracePt t="76265" x="3490913" y="3071813"/>
          <p14:tracePt t="76293" x="3482975" y="3098800"/>
          <p14:tracePt t="76326" x="3482975" y="3108325"/>
          <p14:tracePt t="76344" x="3473450" y="3116263"/>
          <p14:tracePt t="76360" x="3473450" y="3133725"/>
          <p14:tracePt t="76392" x="3473450" y="3152775"/>
          <p14:tracePt t="76425" x="3473450" y="3160713"/>
          <p14:tracePt t="76453" x="3465513" y="3179763"/>
          <p14:tracePt t="76473" x="3465513" y="3197225"/>
          <p14:tracePt t="76494" x="3455988" y="3205163"/>
          <p14:tracePt t="76525" x="3455988" y="3224213"/>
          <p14:tracePt t="76536" x="3455988" y="3232150"/>
          <p14:tracePt t="76567" x="3455988" y="3241675"/>
          <p14:tracePt t="76594" x="3455988" y="3259138"/>
          <p14:tracePt t="76626" x="3455988" y="3268663"/>
          <p14:tracePt t="76630" x="3455988" y="3276600"/>
          <p14:tracePt t="76661" x="3455988" y="3286125"/>
          <p14:tracePt t="76721" x="3455988" y="3295650"/>
          <p14:tracePt t="76829" x="3455988" y="3303588"/>
          <p14:tracePt t="77205" x="3446463" y="3303588"/>
          <p14:tracePt t="77322" x="3446463" y="3313113"/>
          <p14:tracePt t="77346" x="3446463" y="3322638"/>
          <p14:tracePt t="77379" x="3446463" y="3330575"/>
          <p14:tracePt t="77446" x="3446463" y="3340100"/>
          <p14:tracePt t="77520" x="3446463" y="3348038"/>
          <p14:tracePt t="77574" x="3446463" y="3357563"/>
          <p14:tracePt t="77589" x="3446463" y="3367088"/>
          <p14:tracePt t="77633" x="3438525" y="3375025"/>
          <p14:tracePt t="77661" x="3438525" y="3384550"/>
          <p14:tracePt t="77680" x="3419475" y="3394075"/>
          <p14:tracePt t="77714" x="3411538" y="3429000"/>
          <p14:tracePt t="77760" x="3402013" y="3429000"/>
          <p14:tracePt t="77788" x="3402013" y="3438525"/>
          <p14:tracePt t="77806" x="3402013" y="3446463"/>
          <p14:tracePt t="77831" x="3384550" y="3473450"/>
          <p14:tracePt t="77864" x="3375025" y="3482975"/>
          <p14:tracePt t="77888" x="3367088" y="3500438"/>
          <p14:tracePt t="77918" x="3357563" y="3517900"/>
          <p14:tracePt t="77965" x="3348038" y="3517900"/>
          <p14:tracePt t="78013" x="3348038" y="3527425"/>
          <p14:tracePt t="78089" x="3340100" y="3527425"/>
          <p14:tracePt t="78101" x="3330575" y="3536950"/>
          <p14:tracePt t="78120" x="3322638" y="3544888"/>
          <p14:tracePt t="78133" x="3313113" y="3544888"/>
          <p14:tracePt t="78165" x="3313113" y="3554413"/>
          <p14:tracePt t="78172" x="3303588" y="3562350"/>
          <p14:tracePt t="78202" x="3241675" y="3581400"/>
          <p14:tracePt t="78234" x="3187700" y="3608388"/>
          <p14:tracePt t="78266" x="3179763" y="3608388"/>
          <p14:tracePt t="78275" x="3143250" y="3625850"/>
          <p14:tracePt t="78294" x="3133725" y="3625850"/>
          <p14:tracePt t="78306" x="3062288" y="3625850"/>
          <p14:tracePt t="78325" x="3054350" y="3633788"/>
          <p14:tracePt t="78338" x="2990850" y="3633788"/>
          <p14:tracePt t="78357" x="2965450" y="3643313"/>
          <p14:tracePt t="78369" x="2901950" y="3652838"/>
          <p14:tracePt t="78390" x="2884488" y="3652838"/>
          <p14:tracePt t="78402" x="2830513" y="3652838"/>
          <p14:tracePt t="78422" x="2803525" y="3652838"/>
          <p14:tracePt t="78434" x="2732088" y="3660775"/>
          <p14:tracePt t="78452" x="2705100" y="3660775"/>
          <p14:tracePt t="78467" x="2652713" y="3660775"/>
          <p14:tracePt t="78484" x="2625725" y="3660775"/>
          <p14:tracePt t="78500" x="2562225" y="3660775"/>
          <p14:tracePt t="78517" x="2536825" y="3660775"/>
          <p14:tracePt t="78533" x="2509838" y="3660775"/>
          <p14:tracePt t="78553" x="2490788" y="3660775"/>
          <p14:tracePt t="78567" x="2482850" y="3660775"/>
          <p14:tracePt t="78587" x="2455863" y="3660775"/>
          <p14:tracePt t="78600" x="2438400" y="3660775"/>
          <p14:tracePt t="78617" x="2384425" y="3660775"/>
          <p14:tracePt t="78633" x="2286000" y="3660775"/>
          <p14:tracePt t="78651" x="2259013" y="3652838"/>
          <p14:tracePt t="78667" x="2197100" y="3643313"/>
          <p14:tracePt t="78683" x="2179638" y="3633788"/>
          <p14:tracePt t="78700" x="2143125" y="3633788"/>
          <p14:tracePt t="78718" x="2089150" y="3625850"/>
          <p14:tracePt t="78734" x="2062163" y="3625850"/>
          <p14:tracePt t="78750" x="2009775" y="3625850"/>
          <p14:tracePt t="78767" x="2000250" y="3625850"/>
          <p14:tracePt t="78784" x="1938338" y="3625850"/>
          <p14:tracePt t="78801" x="1919288" y="3625850"/>
          <p14:tracePt t="78817" x="1866900" y="3616325"/>
          <p14:tracePt t="78834" x="1803400" y="3608388"/>
          <p14:tracePt t="78851" x="1776413" y="3608388"/>
          <p14:tracePt t="78868" x="1731963" y="3598863"/>
          <p14:tracePt t="78884" x="1714500" y="3598863"/>
          <p14:tracePt t="78901" x="1670050" y="3598863"/>
          <p14:tracePt t="78918" x="1643063" y="3589338"/>
          <p14:tracePt t="78934" x="1616075" y="3589338"/>
          <p14:tracePt t="78951" x="1598613" y="3589338"/>
          <p14:tracePt t="78972" x="1589088" y="3589338"/>
          <p14:tracePt t="78999" x="1581150" y="3589338"/>
          <p14:tracePt t="79016" x="1589088" y="3589338"/>
          <p14:tracePt t="79265" x="1616075" y="3589338"/>
          <p14:tracePt t="79284" x="1633538" y="3589338"/>
          <p14:tracePt t="79295" x="1660525" y="3589338"/>
          <p14:tracePt t="79314" x="1697038" y="3589338"/>
          <p14:tracePt t="79333" x="1714500" y="3589338"/>
          <p14:tracePt t="79345" x="1731963" y="3589338"/>
          <p14:tracePt t="79372" x="1758950" y="3589338"/>
          <p14:tracePt t="79383" x="1785938" y="3589338"/>
          <p14:tracePt t="79395" x="1812925" y="3589338"/>
          <p14:tracePt t="79407" x="1866900" y="3581400"/>
          <p14:tracePt t="79426" x="1884363" y="3581400"/>
          <p14:tracePt t="79437" x="1919288" y="3571875"/>
          <p14:tracePt t="79457" x="1973263" y="3571875"/>
          <p14:tracePt t="79469" x="2044700" y="3571875"/>
          <p14:tracePt t="79488" x="2071688" y="3571875"/>
          <p14:tracePt t="79503" x="2125663" y="3571875"/>
          <p14:tracePt t="79519" x="2187575" y="3571875"/>
          <p14:tracePt t="79537" x="2214563" y="3571875"/>
          <p14:tracePt t="79553" x="2303463" y="3571875"/>
          <p14:tracePt t="79584" x="2339975" y="3571875"/>
          <p14:tracePt t="79595" x="2393950" y="3571875"/>
          <p14:tracePt t="79615" x="2419350" y="3571875"/>
          <p14:tracePt t="79627" x="2455863" y="3571875"/>
          <p14:tracePt t="79646" x="2482850" y="3571875"/>
          <p14:tracePt t="79658" x="2517775" y="3571875"/>
          <p14:tracePt t="79676" x="2536825" y="3571875"/>
          <p14:tracePt t="79688" x="2581275" y="3571875"/>
          <p14:tracePt t="79707" x="2616200" y="3571875"/>
          <p14:tracePt t="79738" x="2643188" y="3571875"/>
          <p14:tracePt t="79757" x="2652713" y="3571875"/>
          <p14:tracePt t="79769" x="2670175" y="3571875"/>
          <p14:tracePt t="79789" x="2670175" y="3562350"/>
          <p14:tracePt t="79800" x="2679700" y="3562350"/>
          <p14:tracePt t="79819" x="2687638" y="3562350"/>
          <p14:tracePt t="79846" x="2705100" y="3562350"/>
          <p14:tracePt t="79878" x="2714625" y="3562350"/>
          <p14:tracePt t="79899" x="2724150" y="3562350"/>
          <p14:tracePt t="79926" x="2714625" y="3581400"/>
          <p14:tracePt t="80948" x="2679700" y="3633788"/>
          <p14:tracePt t="80967" x="2652713" y="3643313"/>
          <p14:tracePt t="80979" x="2625725" y="3687763"/>
          <p14:tracePt t="80998" x="2598738" y="3705225"/>
          <p14:tracePt t="81009" x="2554288" y="3741738"/>
          <p14:tracePt t="81028" x="2536825" y="3768725"/>
          <p14:tracePt t="81041" x="2490788" y="3786188"/>
          <p14:tracePt t="81060" x="2411413" y="3840163"/>
          <p14:tracePt t="81078" x="2393950" y="3848100"/>
          <p14:tracePt t="81090" x="2322513" y="3894138"/>
          <p14:tracePt t="81109" x="2303463" y="3911600"/>
          <p14:tracePt t="81122" x="2259013" y="3946525"/>
          <p14:tracePt t="81141" x="2232025" y="3956050"/>
          <p14:tracePt t="81153" x="2179638" y="3990975"/>
          <p14:tracePt t="81171" x="2152650" y="4000500"/>
          <p14:tracePt t="81183" x="2116138" y="4027488"/>
          <p14:tracePt t="81201" x="2108200" y="4027488"/>
          <p14:tracePt t="81213" x="2081213" y="4044950"/>
          <p14:tracePt t="81236" x="2071688" y="4044950"/>
          <p14:tracePt t="81265" x="2081213" y="4044950"/>
          <p14:tracePt t="81393" x="2089150" y="4044950"/>
          <p14:tracePt t="81404" x="2098675" y="4044950"/>
          <p14:tracePt t="81423" x="2108200" y="4044950"/>
          <p14:tracePt t="81435" x="2133600" y="4037013"/>
          <p14:tracePt t="81454" x="2160588" y="4037013"/>
          <p14:tracePt t="81466" x="2224088" y="4027488"/>
          <p14:tracePt t="81485" x="2251075" y="4027488"/>
          <p14:tracePt t="81497" x="2322513" y="4027488"/>
          <p14:tracePt t="81517" x="2347913" y="4027488"/>
          <p14:tracePt t="81529" x="2419350" y="4027488"/>
          <p14:tracePt t="81548" x="2455863" y="4017963"/>
          <p14:tracePt t="81561" x="2581275" y="4010025"/>
          <p14:tracePt t="81580" x="2608263" y="4010025"/>
          <p14:tracePt t="81593" x="2705100" y="4000500"/>
          <p14:tracePt t="81613" x="2714625" y="3990975"/>
          <p14:tracePt t="81627" x="2776538" y="3990975"/>
          <p14:tracePt t="81646" x="2795588" y="3990975"/>
          <p14:tracePt t="81660" x="2813050" y="3983038"/>
          <p14:tracePt t="81676" x="2840038" y="3983038"/>
          <p14:tracePt t="81693" x="2847975" y="3983038"/>
          <p14:tracePt t="81710" x="2874963" y="3983038"/>
          <p14:tracePt t="81726" x="2884488" y="3983038"/>
          <p14:tracePt t="81987" x="2884488" y="3973513"/>
          <p14:tracePt t="82246" x="2884488" y="3946525"/>
          <p14:tracePt t="82400" x="2901950" y="3938588"/>
          <p14:tracePt t="82423" x="2965450" y="3875088"/>
          <p14:tracePt t="82443" x="3009900" y="3848100"/>
          <p14:tracePt t="82455" x="3089275" y="3795713"/>
          <p14:tracePt t="82475" x="3133725" y="3776663"/>
          <p14:tracePt t="82486" x="3232150" y="3751263"/>
          <p14:tracePt t="82505" x="3340100" y="3732213"/>
          <p14:tracePt t="82533" x="3455988" y="3724275"/>
          <p14:tracePt t="82546" x="3536950" y="3705225"/>
          <p14:tracePt t="82557" x="3633788" y="3687763"/>
          <p14:tracePt t="82569" x="3724275" y="3679825"/>
          <p14:tracePt t="82582" x="3919538" y="3643313"/>
          <p14:tracePt t="82602" x="3990975" y="3633788"/>
          <p14:tracePt t="82613" x="4089400" y="3616325"/>
          <p14:tracePt t="82632" x="4133850" y="3608388"/>
          <p14:tracePt t="82646" x="4251325" y="3589338"/>
          <p14:tracePt t="82664" x="4295775" y="3589338"/>
          <p14:tracePt t="82679" x="4375150" y="3581400"/>
          <p14:tracePt t="82696" x="4394200" y="3581400"/>
          <p14:tracePt t="82712" x="4473575" y="3581400"/>
          <p14:tracePt t="82729" x="4491038" y="3581400"/>
          <p14:tracePt t="82746" x="4510088" y="3581400"/>
          <p14:tracePt t="82763" x="4537075" y="3581400"/>
          <p14:tracePt t="82779" x="4545013" y="3589338"/>
          <p14:tracePt t="82807" x="4572000" y="3608388"/>
          <p14:tracePt t="82835" x="4616450" y="3616325"/>
          <p14:tracePt t="82853" x="4633913" y="3616325"/>
          <p14:tracePt t="82864" x="4679950" y="3625850"/>
          <p14:tracePt t="82884" x="4714875" y="3633788"/>
          <p14:tracePt t="82896" x="4759325" y="3652838"/>
          <p14:tracePt t="82915" x="4795838" y="3660775"/>
          <p14:tracePt t="82927" x="4840288" y="3679825"/>
          <p14:tracePt t="82947" x="4875213" y="3687763"/>
          <p14:tracePt t="82957" x="4938713" y="3697288"/>
          <p14:tracePt t="82976" x="5010150" y="3714750"/>
          <p14:tracePt t="82996" x="5037138" y="3724275"/>
          <p14:tracePt t="83008" x="5062538" y="3724275"/>
          <p14:tracePt t="83027" x="5099050" y="3732213"/>
          <p14:tracePt t="83038" x="5153025" y="3751263"/>
          <p14:tracePt t="83057" x="5160963" y="3759200"/>
          <p14:tracePt t="83069" x="5197475" y="3768725"/>
          <p14:tracePt t="83087" x="5205413" y="3768725"/>
          <p14:tracePt t="83100" x="5232400" y="3776663"/>
          <p14:tracePt t="83120" x="5232400" y="3786188"/>
          <p14:tracePt t="83180" x="5241925" y="3786188"/>
          <p14:tracePt t="83212" x="5232400" y="3786188"/>
          <p14:tracePt t="83430" x="5205413" y="3786188"/>
          <p14:tracePt t="83449" x="5197475" y="3786188"/>
          <p14:tracePt t="83461" x="5153025" y="3786188"/>
          <p14:tracePt t="83479" x="5133975" y="3776663"/>
          <p14:tracePt t="83499" x="5108575" y="3768725"/>
          <p14:tracePt t="83530" x="5099050" y="3768725"/>
          <p14:tracePt t="83542" x="5054600" y="3751263"/>
          <p14:tracePt t="83562" x="5010150" y="3732213"/>
          <p14:tracePt t="83574" x="4946650" y="3714750"/>
          <p14:tracePt t="83593" x="4929188" y="3714750"/>
          <p14:tracePt t="83605" x="4884738" y="3705225"/>
          <p14:tracePt t="83625" x="4867275" y="3697288"/>
          <p14:tracePt t="83636" x="4857750" y="3687763"/>
          <p14:tracePt t="83655" x="4848225" y="3687763"/>
          <p14:tracePt t="83684" x="4867275" y="3687763"/>
          <p14:tracePt t="83875" x="4867275" y="3697288"/>
          <p14:tracePt t="83940" x="4875213" y="3705225"/>
          <p14:tracePt t="83952" x="4894263" y="3705225"/>
          <p14:tracePt t="83963" x="4894263" y="3714750"/>
          <p14:tracePt t="84016" x="4902200" y="3714750"/>
          <p14:tracePt t="84569" x="4911725" y="3714750"/>
          <p14:tracePt t="84594" x="4919663" y="3714750"/>
          <p14:tracePt t="84613" x="4938713" y="3714750"/>
          <p14:tracePt t="84644" x="4946650" y="3714750"/>
          <p14:tracePt t="84679" x="4965700" y="3714750"/>
          <p14:tracePt t="84705" x="5000625" y="3714750"/>
          <p14:tracePt t="84725" x="5018088" y="3714750"/>
          <p14:tracePt t="84736" x="5054600" y="3714750"/>
          <p14:tracePt t="84756" x="5072063" y="3705225"/>
          <p14:tracePt t="84769" x="5126038" y="3705225"/>
          <p14:tracePt t="84789" x="5205413" y="3687763"/>
          <p14:tracePt t="84814" x="5251450" y="3679825"/>
          <p14:tracePt t="84834" x="5286375" y="3670300"/>
          <p14:tracePt t="84846" x="5357813" y="3660775"/>
          <p14:tracePt t="84866" x="5384800" y="3660775"/>
          <p14:tracePt t="84894" x="5438775" y="3660775"/>
          <p14:tracePt t="84913" x="5465763" y="3660775"/>
          <p14:tracePt t="84925" x="5483225" y="3660775"/>
          <p14:tracePt t="84945" x="5510213" y="3660775"/>
          <p14:tracePt t="84957" x="5554663" y="3660775"/>
          <p14:tracePt t="84976" x="5562600" y="3660775"/>
          <p14:tracePt t="84988" x="5572125" y="3660775"/>
          <p14:tracePt t="85007" x="5589588" y="3660775"/>
          <p14:tracePt t="85020" x="5599113" y="3660775"/>
          <p14:tracePt t="85038" x="5616575" y="3660775"/>
          <p14:tracePt t="85064" x="5626100" y="3660775"/>
          <p14:tracePt t="85083" x="5634038" y="3660775"/>
          <p14:tracePt t="85114" x="5661025" y="3670300"/>
          <p14:tracePt t="85133" x="5697538" y="3679825"/>
          <p14:tracePt t="85164" x="5705475" y="3687763"/>
          <p14:tracePt t="85176" x="5724525" y="3687763"/>
          <p14:tracePt t="85195" x="5732463" y="3687763"/>
          <p14:tracePt t="85208" x="5759450" y="3697288"/>
          <p14:tracePt t="85227" x="5776913" y="3697288"/>
          <p14:tracePt t="85239" x="5803900" y="3697288"/>
          <p14:tracePt t="85259" x="5813425" y="3697288"/>
          <p14:tracePt t="85272" x="5840413" y="3697288"/>
          <p14:tracePt t="85291" x="5848350" y="3697288"/>
          <p14:tracePt t="85304" x="5867400" y="3697288"/>
          <p14:tracePt t="85323" x="5884863" y="3705225"/>
          <p14:tracePt t="85355" x="5902325" y="3705225"/>
          <p14:tracePt t="85367" x="5911850" y="3714750"/>
          <p14:tracePt t="85397" x="5919788" y="3714750"/>
          <p14:tracePt t="85460" x="5929313" y="3714750"/>
          <p14:tracePt t="85730" x="5938838" y="3714750"/>
          <p14:tracePt t="85822" x="5929313" y="3714750"/>
          <p14:tracePt t="86504" x="5919788" y="3705225"/>
          <p14:tracePt t="86517" x="5911850" y="3705225"/>
          <p14:tracePt t="86528" x="5894388" y="3697288"/>
          <p14:tracePt t="86547" x="5884863" y="3697288"/>
          <p14:tracePt t="86559" x="5875338" y="3697288"/>
          <p14:tracePt t="86577" x="5867400" y="3697288"/>
          <p14:tracePt t="86622" x="5803900" y="3687763"/>
          <p14:tracePt t="86641" x="5768975" y="3679825"/>
          <p14:tracePt t="86653" x="5715000" y="3679825"/>
          <p14:tracePt t="86672" x="5688013" y="3670300"/>
          <p14:tracePt t="86684" x="5626100" y="3670300"/>
          <p14:tracePt t="86703" x="5608638" y="3660775"/>
          <p14:tracePt t="86715" x="5527675" y="3652838"/>
          <p14:tracePt t="86734" x="5500688" y="3652838"/>
          <p14:tracePt t="86746" x="5429250" y="3652838"/>
          <p14:tracePt t="86764" x="5367338" y="3652838"/>
          <p14:tracePt t="86784" x="5340350" y="3652838"/>
          <p14:tracePt t="86795" x="5286375" y="3652838"/>
          <p14:tracePt t="86814" x="5259388" y="3652838"/>
          <p14:tracePt t="86826" x="5160963" y="3652838"/>
          <p14:tracePt t="86847" x="5108575" y="3652838"/>
          <p14:tracePt t="86859" x="5000625" y="3652838"/>
          <p14:tracePt t="86878" x="4965700" y="3652838"/>
          <p14:tracePt t="86892" x="4867275" y="3652838"/>
          <p14:tracePt t="86911" x="4822825" y="3652838"/>
          <p14:tracePt t="86925" x="4741863" y="3652838"/>
          <p14:tracePt t="86944" x="4714875" y="3652838"/>
          <p14:tracePt t="86959" x="4660900" y="3652838"/>
          <p14:tracePt t="86976" x="4554538" y="3652838"/>
          <p14:tracePt t="86993" x="4500563" y="3652838"/>
          <p14:tracePt t="87009" x="4429125" y="3660775"/>
          <p14:tracePt t="87026" x="4402138" y="3660775"/>
          <p14:tracePt t="87043" x="4348163" y="3660775"/>
          <p14:tracePt t="87065" x="4286250" y="3670300"/>
          <p14:tracePt t="87075" x="4251325" y="3670300"/>
          <p14:tracePt t="87092" x="4232275" y="3670300"/>
          <p14:tracePt t="87109" x="4152900" y="3679825"/>
          <p14:tracePt t="87126" x="4125913" y="3679825"/>
          <p14:tracePt t="87143" x="4108450" y="3679825"/>
          <p14:tracePt t="87159" x="4081463" y="3687763"/>
          <p14:tracePt t="87176" x="4044950" y="3697288"/>
          <p14:tracePt t="87193" x="4027488" y="3697288"/>
          <p14:tracePt t="87209" x="3973513" y="3714750"/>
          <p14:tracePt t="87226" x="3965575" y="3714750"/>
          <p14:tracePt t="87255" x="3983038" y="3714750"/>
          <p14:tracePt t="87488" x="4010025" y="3714750"/>
          <p14:tracePt t="87505" x="4017963" y="3714750"/>
          <p14:tracePt t="87517" x="4062413" y="3697288"/>
          <p14:tracePt t="87536" x="4108450" y="3697288"/>
          <p14:tracePt t="87548" x="4205288" y="3687763"/>
          <p14:tracePt t="87567" x="4241800" y="3687763"/>
          <p14:tracePt t="87579" x="4357688" y="3679825"/>
          <p14:tracePt t="87598" x="4411663" y="3670300"/>
          <p14:tracePt t="87610" x="4537075" y="3660775"/>
          <p14:tracePt t="87631" x="4598988" y="3660775"/>
          <p14:tracePt t="87643" x="4705350" y="3652838"/>
          <p14:tracePt t="87661" x="4759325" y="3652838"/>
          <p14:tracePt t="87673" x="4840288" y="3643313"/>
          <p14:tracePt t="87692" x="4919663" y="3633788"/>
          <p14:tracePt t="87713" x="4946650" y="3633788"/>
          <p14:tracePt t="87723" x="5018088" y="3625850"/>
          <p14:tracePt t="87742" x="5045075" y="3616325"/>
          <p14:tracePt t="87755" x="5099050" y="3598863"/>
          <p14:tracePt t="87774" x="5108575" y="3589338"/>
          <p14:tracePt t="87785" x="5153025" y="3589338"/>
          <p14:tracePt t="87805" x="5160963" y="3581400"/>
          <p14:tracePt t="87836" x="5170488" y="3571875"/>
          <p14:tracePt t="87862" x="5180013" y="3571875"/>
          <p14:tracePt t="87881" x="5170488" y="3571875"/>
          <p14:tracePt t="88152" x="5153025" y="3571875"/>
          <p14:tracePt t="88164" x="5133975" y="3589338"/>
          <p14:tracePt t="88183" x="5126038" y="3589338"/>
          <p14:tracePt t="88194" x="5089525" y="3616325"/>
          <p14:tracePt t="88214" x="5062538" y="3643313"/>
          <p14:tracePt t="88225" x="5010150" y="3679825"/>
          <p14:tracePt t="88244" x="4991100" y="3697288"/>
          <p14:tracePt t="88256" x="4938713" y="3741738"/>
          <p14:tracePt t="88275" x="4929188" y="3751263"/>
          <p14:tracePt t="88288" x="4894263" y="3795713"/>
          <p14:tracePt t="88306" x="4884738" y="3803650"/>
          <p14:tracePt t="88332" x="4857750" y="3840163"/>
          <p14:tracePt t="88346" x="4848225" y="3867150"/>
          <p14:tracePt t="88363" x="4830763" y="3919538"/>
          <p14:tracePt t="88380" x="4830763" y="3938588"/>
          <p14:tracePt t="88397" x="4813300" y="3983038"/>
          <p14:tracePt t="88413" x="4813300" y="3990975"/>
          <p14:tracePt t="88430" x="4813300" y="4000500"/>
          <p14:tracePt t="88450" x="4813300" y="4010025"/>
          <p14:tracePt t="88495" x="4813300" y="4017963"/>
          <p14:tracePt t="88507" x="4813300" y="4027488"/>
          <p14:tracePt t="88526" x="4813300" y="4037013"/>
          <p14:tracePt t="88537" x="4813300" y="4062413"/>
          <p14:tracePt t="88556" x="4822825" y="4108450"/>
          <p14:tracePt t="88575" x="4830763" y="4125913"/>
          <p14:tracePt t="88587" x="4848225" y="4170363"/>
          <p14:tracePt t="88607" x="4857750" y="4187825"/>
          <p14:tracePt t="88618" x="4875213" y="4214813"/>
          <p14:tracePt t="88638" x="4875213" y="4224338"/>
          <p14:tracePt t="88713" x="4884738" y="4224338"/>
          <p14:tracePt t="88733" x="4894263" y="4224338"/>
          <p14:tracePt t="88743" x="4894263" y="4232275"/>
          <p14:tracePt t="88763" x="4902200" y="4232275"/>
          <p14:tracePt t="88774" x="4902200" y="4241800"/>
          <p14:tracePt t="88823" x="4911725" y="4241800"/>
          <p14:tracePt t="89107" x="4911725" y="4251325"/>
          <p14:tracePt t="89126" x="4911725" y="4259263"/>
          <p14:tracePt t="89216" x="4919663" y="4259263"/>
          <p14:tracePt t="89356" x="4929188" y="4259263"/>
          <p14:tracePt t="89580" x="4929188" y="4251325"/>
          <p14:tracePt t="90034" x="4929188" y="4241800"/>
          <p14:tracePt t="90055" x="4938713" y="4241800"/>
          <p14:tracePt t="93283" x="4946650" y="4241800"/>
          <p14:tracePt t="93419" x="4956175" y="4241800"/>
          <p14:tracePt t="93904" x="4965700" y="4241800"/>
          <p14:tracePt t="94078" x="4973638" y="4241800"/>
        </p14:tracePtLst>
      </p14:laserTraceLst>
    </p:ext>
  </p:extLs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Synchronous vs. Asynchronous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819400" y="1066800"/>
            <a:ext cx="2667000" cy="609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operation(&lt;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parms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&gt;)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66800" y="3352800"/>
            <a:ext cx="7010400" cy="6705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Synchronous:  Operation invoker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blocks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or waits until the operation finishes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66800" y="4099560"/>
            <a:ext cx="7010400" cy="609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Asynchronous:   Operation invoker does not block until completion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066800" y="4724400"/>
            <a:ext cx="7010400" cy="609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Some other operation (e.g. observer notification) needed to  wait for result or completion status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19400" y="1676400"/>
            <a:ext cx="26670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animateFromOrigin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();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19400" y="2286000"/>
            <a:ext cx="26670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System.out.println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(“hello”)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0418145"/>
      </p:ext>
    </p:extLst>
  </p:cSld>
  <p:clrMapOvr>
    <a:masterClrMapping/>
  </p:clrMapOvr>
  <p:transition advTm="3097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2" grpId="0" animBg="1"/>
      <p:bldP spid="23" grpId="0" animBg="1"/>
      <p:bldP spid="25" grpId="0" animBg="1"/>
    </p:bldLst>
  </p:timing>
  <p:extLst>
    <p:ext uri="{3A86A75C-4F4B-4683-9AE1-C65F6400EC91}">
      <p14:laserTraceLst xmlns:p14="http://schemas.microsoft.com/office/powerpoint/2010/main">
        <p14:tracePtLst>
          <p14:tracePt t="7970" x="3357563" y="4911725"/>
          <p14:tracePt t="7988" x="3357563" y="4894263"/>
          <p14:tracePt t="8000" x="3357563" y="4822825"/>
          <p14:tracePt t="8020" x="3367088" y="4795838"/>
          <p14:tracePt t="8032" x="3384550" y="4670425"/>
          <p14:tracePt t="8052" x="3394075" y="4608513"/>
          <p14:tracePt t="8069" x="3419475" y="4402138"/>
          <p14:tracePt t="8082" x="3465513" y="4133850"/>
          <p14:tracePt t="8100" x="3473450" y="4081463"/>
          <p14:tracePt t="8113" x="3517900" y="3803650"/>
          <p14:tracePt t="8131" x="3527425" y="3705225"/>
          <p14:tracePt t="8144" x="3581400" y="3384550"/>
          <p14:tracePt t="8164" x="3598863" y="3259138"/>
          <p14:tracePt t="8174" x="3633788" y="3044825"/>
          <p14:tracePt t="8194" x="3643313" y="3000375"/>
          <p14:tracePt t="8207" x="3697288" y="2751138"/>
          <p14:tracePt t="8226" x="3714750" y="2660650"/>
          <p14:tracePt t="8238" x="3768725" y="2393950"/>
          <p14:tracePt t="8257" x="3776663" y="2357438"/>
          <p14:tracePt t="8270" x="3813175" y="2179638"/>
          <p14:tracePt t="8287" x="3813175" y="2170113"/>
          <p14:tracePt t="8303" x="3830638" y="2116138"/>
          <p14:tracePt t="8320" x="3830638" y="2089150"/>
          <p14:tracePt t="8337" x="3840163" y="2036763"/>
          <p14:tracePt t="8353" x="3848100" y="2009775"/>
          <p14:tracePt t="8370" x="3848100" y="2000250"/>
          <p14:tracePt t="8389" x="3848100" y="1982788"/>
          <p14:tracePt t="8404" x="3848100" y="1955800"/>
          <p14:tracePt t="8427" x="3857625" y="1928813"/>
          <p14:tracePt t="8447" x="3857625" y="1911350"/>
          <p14:tracePt t="8459" x="3857625" y="1884363"/>
          <p14:tracePt t="8471" x="3857625" y="1803400"/>
          <p14:tracePt t="8491" x="3857625" y="1785938"/>
          <p14:tracePt t="8510" x="3867150" y="1785938"/>
          <p14:tracePt t="8550" x="3867150" y="1768475"/>
          <p14:tracePt t="8583" x="3867150" y="1758950"/>
          <p14:tracePt t="8614" x="3867150" y="1741488"/>
          <p14:tracePt t="8633" x="3867150" y="1731963"/>
          <p14:tracePt t="8644" x="3875088" y="1697038"/>
          <p14:tracePt t="8663" x="3875088" y="1679575"/>
          <p14:tracePt t="8676" x="3884613" y="1660525"/>
          <p14:tracePt t="8695" x="3894138" y="1652588"/>
          <p14:tracePt t="8708" x="3894138" y="1643063"/>
          <p14:tracePt t="8775" x="3884613" y="1652588"/>
          <p14:tracePt t="9008" x="3875088" y="1687513"/>
          <p14:tracePt t="9027" x="3867150" y="1704975"/>
          <p14:tracePt t="9040" x="3857625" y="1751013"/>
          <p14:tracePt t="9059" x="3857625" y="1776413"/>
          <p14:tracePt t="9072" x="3857625" y="1822450"/>
          <p14:tracePt t="9091" x="3857625" y="1866900"/>
          <p14:tracePt t="9103" x="3875088" y="1928813"/>
          <p14:tracePt t="9122" x="3894138" y="1955800"/>
          <p14:tracePt t="9134" x="3911600" y="2027238"/>
          <p14:tracePt t="9152" x="3938588" y="2071688"/>
          <p14:tracePt t="9200" x="3938588" y="2081213"/>
          <p14:tracePt t="9232" x="3956050" y="2089150"/>
          <p14:tracePt t="9280" x="3965575" y="2098675"/>
          <p14:tracePt t="9873" x="3973513" y="2125663"/>
          <p14:tracePt t="9892" x="3983038" y="2133600"/>
          <p14:tracePt t="9903" x="3990975" y="2160588"/>
          <p14:tracePt t="9923" x="3990975" y="2179638"/>
          <p14:tracePt t="9950" x="4000500" y="2187575"/>
          <p14:tracePt t="9977" x="4017963" y="2224088"/>
          <p14:tracePt t="9989" x="4017963" y="2241550"/>
          <p14:tracePt t="10000" x="4044950" y="2276475"/>
          <p14:tracePt t="10012" x="4089400" y="2347913"/>
          <p14:tracePt t="10032" x="4108450" y="2366963"/>
          <p14:tracePt t="10043" x="4116388" y="2374900"/>
          <p14:tracePt t="10063" x="4116388" y="2384425"/>
          <p14:tracePt t="10094" x="4125913" y="2384425"/>
          <p14:tracePt t="10156" x="4125913" y="2401888"/>
          <p14:tracePt t="10190" x="4143375" y="2401888"/>
          <p14:tracePt t="10202" x="4152900" y="2428875"/>
          <p14:tracePt t="10222" x="4170363" y="2438400"/>
          <p14:tracePt t="10233" x="4170363" y="2446338"/>
          <p14:tracePt t="10253" x="4179888" y="2446338"/>
          <p14:tracePt t="10298" x="4179888" y="2455863"/>
          <p14:tracePt t="10330" x="4187825" y="2465388"/>
          <p14:tracePt t="10363" x="4197350" y="2465388"/>
          <p14:tracePt t="10412" x="4197350" y="2473325"/>
          <p14:tracePt t="10438" x="4205288" y="2473325"/>
          <p14:tracePt t="10483" x="4205288" y="2482850"/>
          <p14:tracePt t="10568" x="4214813" y="2482850"/>
          <p14:tracePt t="10627" x="4214813" y="2490788"/>
          <p14:tracePt t="29470" x="4205288" y="2490788"/>
          <p14:tracePt t="29656" x="4205288" y="2482850"/>
          <p14:tracePt t="29684" x="4197350" y="2473325"/>
          <p14:tracePt t="29713" x="4179888" y="2455863"/>
          <p14:tracePt t="29733" x="4170363" y="2438400"/>
          <p14:tracePt t="29759" x="4143375" y="2401888"/>
          <p14:tracePt t="29784" x="4116388" y="2357438"/>
          <p14:tracePt t="29816" x="4098925" y="2322513"/>
          <p14:tracePt t="29821" x="4071938" y="2276475"/>
          <p14:tracePt t="29851" x="4044950" y="2205038"/>
          <p14:tracePt t="29883" x="4037013" y="2179638"/>
          <p14:tracePt t="29887" x="4027488" y="2098675"/>
          <p14:tracePt t="29918" x="4027488" y="2089150"/>
          <p14:tracePt t="29950" x="4027488" y="2071688"/>
          <p14:tracePt t="30078" x="4027488" y="2054225"/>
        </p14:tracePtLst>
      </p14:laserTraceLst>
    </p:ext>
  </p:extLs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Synchronous/Asynchronous Analogy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95400"/>
            <a:ext cx="7924800" cy="2895600"/>
          </a:xfrm>
        </p:spPr>
        <p:txBody>
          <a:bodyPr/>
          <a:lstStyle/>
          <a:p>
            <a:r>
              <a:rPr lang="en-US" dirty="0" smtClean="0"/>
              <a:t>Synchronous</a:t>
            </a:r>
          </a:p>
          <a:p>
            <a:pPr lvl="1"/>
            <a:r>
              <a:rPr lang="en-US" dirty="0" smtClean="0"/>
              <a:t>I ask you a question in class and wait for answer.</a:t>
            </a:r>
          </a:p>
          <a:p>
            <a:pPr lvl="1"/>
            <a:r>
              <a:rPr lang="en-US" dirty="0" smtClean="0"/>
              <a:t>I order food at subway and wait till my sandwich is made</a:t>
            </a:r>
          </a:p>
          <a:p>
            <a:r>
              <a:rPr lang="en-US" dirty="0" smtClean="0"/>
              <a:t>Asynchronous</a:t>
            </a:r>
          </a:p>
          <a:p>
            <a:pPr lvl="1"/>
            <a:r>
              <a:rPr lang="en-US" dirty="0" smtClean="0"/>
              <a:t>I give you the question as home work.</a:t>
            </a:r>
          </a:p>
          <a:p>
            <a:pPr lvl="1"/>
            <a:r>
              <a:rPr lang="en-US" dirty="0" smtClean="0"/>
              <a:t>I order food at a fancier restaurant with waiters.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841070"/>
      </p:ext>
    </p:extLst>
  </p:cSld>
  <p:clrMapOvr>
    <a:masterClrMapping/>
  </p:clrMapOvr>
  <p:transition advTm="16096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68" x="4037013" y="2054225"/>
          <p14:tracePt t="2788" x="4081463" y="2017713"/>
          <p14:tracePt t="2805" x="4116388" y="1982788"/>
          <p14:tracePt t="2824" x="4143375" y="1973263"/>
          <p14:tracePt t="2838" x="4160838" y="1955800"/>
          <p14:tracePt t="2863" x="4241800" y="1919288"/>
          <p14:tracePt t="2895" x="4357688" y="1874838"/>
          <p14:tracePt t="2901" x="4419600" y="1857375"/>
          <p14:tracePt t="2930" x="4527550" y="1812925"/>
          <p14:tracePt t="2961" x="4598988" y="1776413"/>
          <p14:tracePt t="2963" x="4679950" y="1724025"/>
          <p14:tracePt t="2994" x="4705350" y="1714500"/>
          <p14:tracePt t="3006" x="4759325" y="1679575"/>
          <p14:tracePt t="3030" x="4848225" y="1625600"/>
          <p14:tracePt t="3061" x="4911725" y="1581150"/>
          <p14:tracePt t="3085" x="4991100" y="1527175"/>
          <p14:tracePt t="3105" x="5045075" y="1500188"/>
          <p14:tracePt t="3131" x="5143500" y="1465263"/>
          <p14:tracePt t="3162" x="5180013" y="1446213"/>
          <p14:tracePt t="3167" x="5205413" y="1428750"/>
          <p14:tracePt t="3198" x="5214938" y="1428750"/>
          <p14:tracePt t="3229" x="5241925" y="1428750"/>
          <p14:tracePt t="3246" x="5259388" y="1428750"/>
          <p14:tracePt t="3264" x="5286375" y="1419225"/>
          <p14:tracePt t="3296" x="5303838" y="1419225"/>
          <p14:tracePt t="3305" x="5313363" y="1419225"/>
          <p14:tracePt t="3357" x="5322888" y="1411288"/>
          <p14:tracePt t="67468" x="5322888" y="1401763"/>
          <p14:tracePt t="69718" x="5330825" y="1401763"/>
          <p14:tracePt t="69895" x="5330825" y="1411288"/>
        </p14:tracePtLst>
      </p14:laserTraceLst>
    </p:ext>
  </p:extLs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Command Design Pattern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5410200" y="1398813"/>
            <a:ext cx="2971800" cy="89545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b="1" dirty="0" smtClean="0">
                <a:latin typeface="Calibri" pitchFamily="34" charset="0"/>
                <a:cs typeface="Calibri" pitchFamily="34" charset="0"/>
              </a:rPr>
              <a:t>Command object: 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Defines an  execute method 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415642" y="3699613"/>
            <a:ext cx="2971800" cy="83037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b="1" dirty="0">
                <a:latin typeface="Calibri" pitchFamily="34" charset="0"/>
                <a:cs typeface="Calibri" pitchFamily="34" charset="0"/>
              </a:rPr>
              <a:t>Command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Client: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Instantiates the  command object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5410200" y="2588985"/>
            <a:ext cx="2971800" cy="8400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b="1" dirty="0" smtClean="0">
                <a:latin typeface="Calibri" pitchFamily="34" charset="0"/>
                <a:cs typeface="Calibri" pitchFamily="34" charset="0"/>
              </a:rPr>
              <a:t>Command invoker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invokes the execute method of a command object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810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5146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1" name="Straight Arrow Connector 30"/>
          <p:cNvCxnSpPr>
            <a:endCxn id="43" idx="2"/>
          </p:cNvCxnSpPr>
          <p:nvPr/>
        </p:nvCxnSpPr>
        <p:spPr>
          <a:xfrm flipV="1">
            <a:off x="24855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43" idx="0"/>
            <a:endCxn id="28" idx="2"/>
          </p:cNvCxnSpPr>
          <p:nvPr/>
        </p:nvCxnSpPr>
        <p:spPr>
          <a:xfrm flipV="1">
            <a:off x="28665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29337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31432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810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4964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4855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 flipH="1" flipV="1">
            <a:off x="19050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2324100" y="1948796"/>
            <a:ext cx="3086100" cy="15362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514600" y="2869300"/>
            <a:ext cx="2933700" cy="2350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3" idx="1"/>
          </p:cNvCxnSpPr>
          <p:nvPr/>
        </p:nvCxnSpPr>
        <p:spPr>
          <a:xfrm flipH="1">
            <a:off x="1905001" y="4114800"/>
            <a:ext cx="3510641" cy="22215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55868331"/>
      </p:ext>
    </p:extLst>
  </p:cSld>
  <p:clrMapOvr>
    <a:masterClrMapping/>
  </p:clrMapOvr>
  <p:transition advTm="15304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047" x="5330825" y="1419225"/>
          <p14:tracePt t="41946" x="5340350" y="1428750"/>
          <p14:tracePt t="42142" x="5348288" y="1438275"/>
          <p14:tracePt t="42225" x="5348288" y="1446213"/>
          <p14:tracePt t="42237" x="5357813" y="1446213"/>
          <p14:tracePt t="42255" x="5367338" y="1446213"/>
          <p14:tracePt t="42267" x="5402263" y="1465263"/>
          <p14:tracePt t="42286" x="5429250" y="1490663"/>
          <p14:tracePt t="42298" x="5491163" y="1536700"/>
          <p14:tracePt t="42317" x="5510213" y="1554163"/>
          <p14:tracePt t="42329" x="5537200" y="1562100"/>
          <p14:tracePt t="42348" x="5554663" y="1571625"/>
          <p14:tracePt t="42369" x="5562600" y="1581150"/>
          <p14:tracePt t="42381" x="5599113" y="1589088"/>
          <p14:tracePt t="42409" x="5634038" y="1598613"/>
          <p14:tracePt t="42428" x="5670550" y="1608138"/>
          <p14:tracePt t="42439" x="5688013" y="1608138"/>
          <p14:tracePt t="42460" x="5705475" y="1598613"/>
          <p14:tracePt t="42536" x="5732463" y="1571625"/>
          <p14:tracePt t="42556" x="5741988" y="1554163"/>
          <p14:tracePt t="42565" x="5759450" y="1509713"/>
          <p14:tracePt t="42586" x="5768975" y="1482725"/>
          <p14:tracePt t="42599" x="5776913" y="1465263"/>
          <p14:tracePt t="42619" x="5795963" y="1446213"/>
          <p14:tracePt t="42633" x="5795963" y="1428750"/>
          <p14:tracePt t="42646" x="5803900" y="1366838"/>
          <p14:tracePt t="42666" x="5813425" y="1339850"/>
          <p14:tracePt t="42677" x="5803900" y="1250950"/>
          <p14:tracePt t="42697" x="5795963" y="1231900"/>
          <p14:tracePt t="42709" x="5786438" y="1204913"/>
          <p14:tracePt t="42738" x="5776913" y="1179513"/>
          <p14:tracePt t="42748" x="5759450" y="1143000"/>
          <p14:tracePt t="42761" x="5732463" y="1125538"/>
          <p14:tracePt t="42772" x="5688013" y="1071563"/>
          <p14:tracePt t="42793" x="5688013" y="1062038"/>
          <p14:tracePt t="42804" x="5653088" y="1036638"/>
          <p14:tracePt t="42823" x="5634038" y="1027113"/>
          <p14:tracePt t="42837" x="5572125" y="1000125"/>
          <p14:tracePt t="42854" x="5554663" y="990600"/>
          <p14:tracePt t="42870" x="5465763" y="965200"/>
          <p14:tracePt t="42887" x="5411788" y="955675"/>
          <p14:tracePt t="42904" x="5348288" y="938213"/>
          <p14:tracePt t="42920" x="5322888" y="928688"/>
          <p14:tracePt t="42937" x="5286375" y="919163"/>
          <p14:tracePt t="42954" x="5259388" y="911225"/>
          <p14:tracePt t="42970" x="5205413" y="901700"/>
          <p14:tracePt t="42987" x="5187950" y="893763"/>
          <p14:tracePt t="43004" x="5126038" y="893763"/>
          <p14:tracePt t="43021" x="5037138" y="893763"/>
          <p14:tracePt t="43048" x="4973638" y="893763"/>
          <p14:tracePt t="43071" x="4929188" y="893763"/>
          <p14:tracePt t="43088" x="4902200" y="893763"/>
          <p14:tracePt t="43100" x="4867275" y="893763"/>
          <p14:tracePt t="43120" x="4848225" y="893763"/>
          <p14:tracePt t="43132" x="4786313" y="893763"/>
          <p14:tracePt t="43151" x="4759325" y="893763"/>
          <p14:tracePt t="43164" x="4714875" y="893763"/>
          <p14:tracePt t="43183" x="4687888" y="893763"/>
          <p14:tracePt t="43195" x="4625975" y="884238"/>
          <p14:tracePt t="43215" x="4598988" y="884238"/>
          <p14:tracePt t="43226" x="4562475" y="874713"/>
          <p14:tracePt t="43246" x="4545013" y="874713"/>
          <p14:tracePt t="43256" x="4491038" y="866775"/>
          <p14:tracePt t="43276" x="4465638" y="866775"/>
          <p14:tracePt t="43289" x="4411663" y="857250"/>
          <p14:tracePt t="43307" x="4394200" y="847725"/>
          <p14:tracePt t="43322" x="4357688" y="839788"/>
          <p14:tracePt t="43339" x="4295775" y="830263"/>
          <p14:tracePt t="43358" x="4276725" y="830263"/>
          <p14:tracePt t="43372" x="4224338" y="822325"/>
          <p14:tracePt t="43390" x="4205288" y="822325"/>
          <p14:tracePt t="43405" x="4170363" y="812800"/>
          <p14:tracePt t="43422" x="4116388" y="803275"/>
          <p14:tracePt t="43446" x="4098925" y="803275"/>
          <p14:tracePt t="43465" x="4071938" y="803275"/>
          <p14:tracePt t="43477" x="4037013" y="795338"/>
          <p14:tracePt t="43496" x="4000500" y="785813"/>
          <p14:tracePt t="43524" x="3983038" y="785813"/>
          <p14:tracePt t="43536" x="3956050" y="785813"/>
          <p14:tracePt t="43556" x="3946525" y="776288"/>
          <p14:tracePt t="43576" x="3929063" y="776288"/>
          <p14:tracePt t="43586" x="3894138" y="768350"/>
          <p14:tracePt t="43607" x="3867150" y="768350"/>
          <p14:tracePt t="43618" x="3848100" y="758825"/>
          <p14:tracePt t="43637" x="3840163" y="758825"/>
          <p14:tracePt t="43715" x="3848100" y="758825"/>
          <p14:tracePt t="43935" x="3867150" y="758825"/>
          <p14:tracePt t="43999" x="3884613" y="758825"/>
          <p14:tracePt t="44012" x="3919538" y="758825"/>
          <p14:tracePt t="44031" x="3938588" y="758825"/>
          <p14:tracePt t="44047" x="3973513" y="768350"/>
          <p14:tracePt t="44066" x="3990975" y="776288"/>
          <p14:tracePt t="44076" x="4027488" y="785813"/>
          <p14:tracePt t="44094" x="4062413" y="795338"/>
          <p14:tracePt t="44105" x="4133850" y="803275"/>
          <p14:tracePt t="44126" x="4170363" y="812800"/>
          <p14:tracePt t="44139" x="4251325" y="822325"/>
          <p14:tracePt t="44157" x="4276725" y="822325"/>
          <p14:tracePt t="44170" x="4330700" y="830263"/>
          <p14:tracePt t="44188" x="4348163" y="830263"/>
          <p14:tracePt t="44200" x="4446588" y="839788"/>
          <p14:tracePt t="44219" x="4510088" y="847725"/>
          <p14:tracePt t="44231" x="4581525" y="847725"/>
          <p14:tracePt t="44251" x="4616450" y="847725"/>
          <p14:tracePt t="44262" x="4670425" y="839788"/>
          <p14:tracePt t="44281" x="4687888" y="830263"/>
          <p14:tracePt t="44309" x="4714875" y="830263"/>
          <p14:tracePt t="44321" x="4741863" y="822325"/>
          <p14:tracePt t="44334" x="4776788" y="822325"/>
          <p14:tracePt t="44346" x="4795838" y="812800"/>
          <p14:tracePt t="44360" x="4848225" y="812800"/>
          <p14:tracePt t="44376" x="4867275" y="812800"/>
          <p14:tracePt t="44391" x="4894263" y="812800"/>
          <p14:tracePt t="44408" x="4956175" y="812800"/>
          <p14:tracePt t="44426" x="4983163" y="812800"/>
          <p14:tracePt t="44441" x="5037138" y="812800"/>
          <p14:tracePt t="44458" x="5072063" y="812800"/>
          <p14:tracePt t="44475" x="5143500" y="812800"/>
          <p14:tracePt t="44492" x="5170488" y="812800"/>
          <p14:tracePt t="44508" x="5224463" y="812800"/>
          <p14:tracePt t="44526" x="5251450" y="812800"/>
          <p14:tracePt t="44542" x="5303838" y="812800"/>
          <p14:tracePt t="44559" x="5348288" y="812800"/>
          <p14:tracePt t="44576" x="5438775" y="812800"/>
          <p14:tracePt t="44592" x="5491163" y="822325"/>
          <p14:tracePt t="44609" x="5545138" y="822325"/>
          <p14:tracePt t="44626" x="5589588" y="822325"/>
          <p14:tracePt t="44644" x="5626100" y="822325"/>
          <p14:tracePt t="44659" x="5680075" y="822325"/>
          <p14:tracePt t="44676" x="5741988" y="822325"/>
          <p14:tracePt t="44696" x="5813425" y="822325"/>
          <p14:tracePt t="44723" x="5830888" y="822325"/>
          <p14:tracePt t="44743" x="5840413" y="822325"/>
          <p14:tracePt t="44769" x="5848350" y="822325"/>
          <p14:tracePt t="44829" x="5857875" y="822325"/>
          <p14:tracePt t="44862" x="5857875" y="812800"/>
          <p14:tracePt t="45113" x="5848350" y="812800"/>
          <p14:tracePt t="48297" x="5848350" y="803275"/>
          <p14:tracePt t="48760" x="5848350" y="812800"/>
          <p14:tracePt t="49347" x="5830888" y="822325"/>
          <p14:tracePt t="49724" x="5822950" y="822325"/>
          <p14:tracePt t="49735" x="5803900" y="822325"/>
          <p14:tracePt t="49755" x="5795963" y="822325"/>
          <p14:tracePt t="49766" x="5786438" y="830263"/>
          <p14:tracePt t="49786" x="5776913" y="839788"/>
          <p14:tracePt t="49798" x="5732463" y="847725"/>
          <p14:tracePt t="49818" x="5688013" y="857250"/>
          <p14:tracePt t="49844" x="5634038" y="866775"/>
          <p14:tracePt t="49863" x="5608638" y="874713"/>
          <p14:tracePt t="49882" x="5554663" y="874713"/>
          <p14:tracePt t="49909" x="5500688" y="884238"/>
          <p14:tracePt t="49928" x="5483225" y="884238"/>
          <p14:tracePt t="49940" x="5429250" y="884238"/>
          <p14:tracePt t="49960" x="5419725" y="893763"/>
          <p14:tracePt t="49972" x="5402263" y="893763"/>
          <p14:tracePt t="49991" x="5384800" y="893763"/>
          <p14:tracePt t="50021" x="5367338" y="893763"/>
          <p14:tracePt t="50034" x="5330825" y="901700"/>
          <p14:tracePt t="50056" x="5313363" y="901700"/>
          <p14:tracePt t="50067" x="5251450" y="901700"/>
          <p14:tracePt t="50084" x="5232400" y="901700"/>
          <p14:tracePt t="50112" x="5214938" y="901700"/>
          <p14:tracePt t="50142" x="5180013" y="901700"/>
          <p14:tracePt t="50161" x="5160963" y="901700"/>
          <p14:tracePt t="50179" x="5153025" y="901700"/>
          <p14:tracePt t="50319" x="5160963" y="901700"/>
          <p14:tracePt t="50741" x="5205413" y="928688"/>
          <p14:tracePt t="50761" x="5251450" y="955675"/>
          <p14:tracePt t="50772" x="5330825" y="990600"/>
          <p14:tracePt t="50795" x="5340350" y="1009650"/>
          <p14:tracePt t="50806" x="5367338" y="1009650"/>
          <p14:tracePt t="50825" x="5375275" y="1017588"/>
          <p14:tracePt t="50836" x="5429250" y="1044575"/>
          <p14:tracePt t="50855" x="5483225" y="1062038"/>
          <p14:tracePt t="50867" x="5653088" y="1152525"/>
          <p14:tracePt t="50886" x="5724525" y="1187450"/>
          <p14:tracePt t="50899" x="5857875" y="1268413"/>
          <p14:tracePt t="50918" x="5894388" y="1295400"/>
          <p14:tracePt t="50931" x="5965825" y="1339850"/>
          <p14:tracePt t="50950" x="6010275" y="1366838"/>
          <p14:tracePt t="50962" x="6099175" y="1428750"/>
          <p14:tracePt t="50981" x="6134100" y="1438275"/>
          <p14:tracePt t="50996" x="6197600" y="1490663"/>
          <p14:tracePt t="51012" x="6215063" y="1500188"/>
          <p14:tracePt t="51028" x="6242050" y="1509713"/>
          <p14:tracePt t="51045" x="6259513" y="1527175"/>
          <p14:tracePt t="51061" x="6323013" y="1562100"/>
          <p14:tracePt t="51078" x="6340475" y="1571625"/>
          <p14:tracePt t="51095" x="6384925" y="1608138"/>
          <p14:tracePt t="51112" x="6411913" y="1616075"/>
          <p14:tracePt t="51130" x="6456363" y="1652588"/>
          <p14:tracePt t="51145" x="6483350" y="1670050"/>
          <p14:tracePt t="51162" x="6500813" y="1679575"/>
          <p14:tracePt t="51162" x="6518275" y="1697038"/>
          <p14:tracePt t="51179" x="6545263" y="1704975"/>
          <p14:tracePt t="51199" x="6545263" y="1714500"/>
          <p14:tracePt t="51217" x="6562725" y="1714500"/>
          <p14:tracePt t="51244" x="6562725" y="1724025"/>
          <p14:tracePt t="51263" x="6572250" y="1731963"/>
          <p14:tracePt t="51275" x="6589713" y="1741488"/>
          <p14:tracePt t="51294" x="6599238" y="1751013"/>
          <p14:tracePt t="51327" x="6608763" y="1758950"/>
          <p14:tracePt t="51353" x="6616700" y="1768475"/>
          <p14:tracePt t="51375" x="6616700" y="1776413"/>
          <p14:tracePt t="51859" x="6608763" y="1785938"/>
          <p14:tracePt t="51871" x="6589713" y="1812925"/>
          <p14:tracePt t="51890" x="6581775" y="1830388"/>
          <p14:tracePt t="51909" x="6572250" y="1847850"/>
          <p14:tracePt t="51921" x="6554788" y="1893888"/>
          <p14:tracePt t="51940" x="6537325" y="1919288"/>
          <p14:tracePt t="51952" x="6518275" y="2009775"/>
          <p14:tracePt t="51972" x="6510338" y="2036763"/>
          <p14:tracePt t="51984" x="6500813" y="2125663"/>
          <p14:tracePt t="52002" x="6491288" y="2179638"/>
          <p14:tracePt t="52016" x="6483350" y="2276475"/>
          <p14:tracePt t="52035" x="6483350" y="2322513"/>
          <p14:tracePt t="52049" x="6483350" y="2455863"/>
          <p14:tracePt t="52067" x="6483350" y="2490788"/>
          <p14:tracePt t="52081" x="6483350" y="2581275"/>
          <p14:tracePt t="52098" x="6483350" y="2608263"/>
          <p14:tracePt t="52115" x="6483350" y="2660650"/>
          <p14:tracePt t="52131" x="6483350" y="2724150"/>
          <p14:tracePt t="52148" x="6483350" y="2741613"/>
          <p14:tracePt t="52165" x="6483350" y="2768600"/>
          <p14:tracePt t="52182" x="6483350" y="2776538"/>
          <p14:tracePt t="52198" x="6491288" y="2813050"/>
          <p14:tracePt t="52215" x="6491288" y="2822575"/>
          <p14:tracePt t="52532" x="6491288" y="2857500"/>
          <p14:tracePt t="52552" x="6491288" y="2874963"/>
          <p14:tracePt t="52563" x="6491288" y="2911475"/>
          <p14:tracePt t="52581" x="6491288" y="2973388"/>
          <p14:tracePt t="52600" x="6491288" y="3000375"/>
          <p14:tracePt t="52612" x="6491288" y="3062288"/>
          <p14:tracePt t="52631" x="6491288" y="3108325"/>
          <p14:tracePt t="52643" x="6491288" y="3187700"/>
          <p14:tracePt t="52664" x="6491288" y="3205163"/>
          <p14:tracePt t="52675" x="6491288" y="3268663"/>
          <p14:tracePt t="52695" x="6491288" y="3295650"/>
          <p14:tracePt t="52707" x="6491288" y="3357563"/>
          <p14:tracePt t="52726" x="6491288" y="3384550"/>
          <p14:tracePt t="52737" x="6491288" y="3438525"/>
          <p14:tracePt t="52756" x="6500813" y="3473450"/>
          <p14:tracePt t="52768" x="6500813" y="3536950"/>
          <p14:tracePt t="52787" x="6510338" y="3554413"/>
          <p14:tracePt t="52800" x="6510338" y="3608388"/>
          <p14:tracePt t="52817" x="6510338" y="3643313"/>
          <p14:tracePt t="52836" x="6510338" y="3660775"/>
          <p14:tracePt t="52850" x="6518275" y="3714750"/>
          <p14:tracePt t="52867" x="6518275" y="3732213"/>
          <p14:tracePt t="52884" x="6518275" y="3786188"/>
          <p14:tracePt t="52900" x="6518275" y="3803650"/>
          <p14:tracePt t="52917" x="6518275" y="3813175"/>
          <p14:tracePt t="52945" x="6518275" y="3822700"/>
          <p14:tracePt t="52956" x="6518275" y="3848100"/>
          <p14:tracePt t="52974" x="6518275" y="3894138"/>
          <p14:tracePt t="52995" x="6518275" y="3911600"/>
          <p14:tracePt t="53006" x="6518275" y="3919538"/>
          <p14:tracePt t="53069" x="6518275" y="3929063"/>
          <p14:tracePt t="53089" x="6518275" y="3946525"/>
          <p14:tracePt t="53101" x="6518275" y="3956050"/>
          <p14:tracePt t="53134" x="6518275" y="3965575"/>
          <p14:tracePt t="53146" x="6518275" y="3973513"/>
          <p14:tracePt t="54298" x="6518275" y="3965575"/>
          <p14:tracePt t="54736" x="6545263" y="3965575"/>
          <p14:tracePt t="54756" x="6562725" y="3965575"/>
          <p14:tracePt t="54766" x="6626225" y="3965575"/>
          <p14:tracePt t="54784" x="6643688" y="3965575"/>
          <p14:tracePt t="54796" x="6705600" y="3956050"/>
          <p14:tracePt t="54816" x="6732588" y="3956050"/>
          <p14:tracePt t="54828" x="6858000" y="3919538"/>
          <p14:tracePt t="54848" x="6919913" y="3902075"/>
          <p14:tracePt t="54859" x="7027863" y="3867150"/>
          <p14:tracePt t="54879" x="7054850" y="3848100"/>
          <p14:tracePt t="54890" x="7143750" y="3822700"/>
          <p14:tracePt t="54909" x="7170738" y="3803650"/>
          <p14:tracePt t="54923" x="7251700" y="3776663"/>
          <p14:tracePt t="54940" x="7277100" y="3768725"/>
          <p14:tracePt t="54956" x="7367588" y="3724275"/>
          <p14:tracePt t="54973" x="7419975" y="3679825"/>
          <p14:tracePt t="54990" x="7456488" y="3670300"/>
          <p14:tracePt t="55007" x="7500938" y="3625850"/>
          <p14:tracePt t="55023" x="7518400" y="3598863"/>
          <p14:tracePt t="55040" x="7545388" y="3571875"/>
          <p14:tracePt t="55056" x="7616825" y="3465513"/>
          <p14:tracePt t="55073" x="7643813" y="3411538"/>
          <p14:tracePt t="55090" x="7697788" y="3330575"/>
          <p14:tracePt t="55107" x="7715250" y="3303588"/>
          <p14:tracePt t="55123" x="7769225" y="3224213"/>
          <p14:tracePt t="55140" x="7777163" y="3197225"/>
          <p14:tracePt t="55157" x="7823200" y="3116263"/>
          <p14:tracePt t="55175" x="7848600" y="3062288"/>
          <p14:tracePt t="55193" x="7858125" y="3036888"/>
          <p14:tracePt t="55207" x="7875588" y="2982913"/>
          <p14:tracePt t="55224" x="7875588" y="2973388"/>
          <p14:tracePt t="55240" x="7885113" y="2928938"/>
          <p14:tracePt t="55257" x="7885113" y="2919413"/>
          <p14:tracePt t="55282" x="7894638" y="2911475"/>
          <p14:tracePt t="55315" x="7894638" y="2901950"/>
          <p14:tracePt t="55349" x="7894638" y="2884488"/>
          <p14:tracePt t="55380" x="7894638" y="2874963"/>
          <p14:tracePt t="55392" x="7894638" y="2867025"/>
          <p14:tracePt t="55420" x="7894638" y="2857500"/>
          <p14:tracePt t="55444" x="7894638" y="2847975"/>
          <p14:tracePt t="55456" x="7894638" y="2830513"/>
          <p14:tracePt t="55475" x="7885113" y="2813050"/>
          <p14:tracePt t="55486" x="7875588" y="2776538"/>
          <p14:tracePt t="55505" x="7867650" y="2741613"/>
          <p14:tracePt t="55525" x="7867650" y="2732088"/>
          <p14:tracePt t="55536" x="7867650" y="2724150"/>
          <p14:tracePt t="55554" x="7858125" y="2714625"/>
          <p14:tracePt t="55580" x="7858125" y="2697163"/>
          <p14:tracePt t="55599" x="7858125" y="2687638"/>
          <p14:tracePt t="55629" x="7848600" y="2679700"/>
          <p14:tracePt t="55695" x="7848600" y="2670175"/>
          <p14:tracePt t="55706" x="7831138" y="2670175"/>
          <p14:tracePt t="55726" x="7831138" y="2660650"/>
          <p14:tracePt t="55758" x="7813675" y="2652713"/>
          <p14:tracePt t="55770" x="7804150" y="2652713"/>
          <p14:tracePt t="55801" x="7786688" y="2643188"/>
          <p14:tracePt t="55819" x="7759700" y="2633663"/>
          <p14:tracePt t="55838" x="7751763" y="2633663"/>
          <p14:tracePt t="55866" x="7732713" y="2625725"/>
          <p14:tracePt t="55885" x="7724775" y="2625725"/>
          <p14:tracePt t="55895" x="7670800" y="2598738"/>
          <p14:tracePt t="55915" x="7653338" y="2589213"/>
          <p14:tracePt t="55926" x="7608888" y="2571750"/>
          <p14:tracePt t="55945" x="7554913" y="2554288"/>
          <p14:tracePt t="55964" x="7545388" y="2544763"/>
          <p14:tracePt t="55976" x="7500938" y="2527300"/>
          <p14:tracePt t="55995" x="7483475" y="2509838"/>
          <p14:tracePt t="56006" x="7412038" y="2482850"/>
          <p14:tracePt t="56025" x="7394575" y="2473325"/>
          <p14:tracePt t="56037" x="7340600" y="2446338"/>
          <p14:tracePt t="56057" x="7313613" y="2438400"/>
          <p14:tracePt t="56067" x="7269163" y="2419350"/>
          <p14:tracePt t="56087" x="7242175" y="2411413"/>
          <p14:tracePt t="56105" x="7215188" y="2393950"/>
          <p14:tracePt t="56117" x="7170738" y="2374900"/>
          <p14:tracePt t="56135" x="7143750" y="2366963"/>
          <p14:tracePt t="56147" x="7116763" y="2357438"/>
          <p14:tracePt t="56166" x="7116763" y="2347913"/>
          <p14:tracePt t="56178" x="7108825" y="2347913"/>
          <p14:tracePt t="56204" x="7089775" y="2347913"/>
          <p14:tracePt t="56231" x="7072313" y="2347913"/>
          <p14:tracePt t="56243" x="7054850" y="2347913"/>
          <p14:tracePt t="56262" x="7045325" y="2347913"/>
          <p14:tracePt t="56274" x="7018338" y="2339975"/>
          <p14:tracePt t="56292" x="7000875" y="2339975"/>
          <p14:tracePt t="56304" x="6965950" y="2330450"/>
          <p14:tracePt t="56323" x="6938963" y="2322513"/>
          <p14:tracePt t="56342" x="6919913" y="2312988"/>
          <p14:tracePt t="56354" x="6894513" y="2312988"/>
          <p14:tracePt t="56386" x="6884988" y="2312988"/>
          <p14:tracePt t="56478" x="6867525" y="2312988"/>
          <p14:tracePt t="56497" x="6848475" y="2312988"/>
          <p14:tracePt t="56528" x="6848475" y="2303463"/>
          <p14:tracePt t="56540" x="6831013" y="2303463"/>
          <p14:tracePt t="56558" x="6786563" y="2276475"/>
          <p14:tracePt t="56578" x="6769100" y="2268538"/>
          <p14:tracePt t="56589" x="6732588" y="2251075"/>
          <p14:tracePt t="56608" x="6705600" y="2241550"/>
          <p14:tracePt t="56636" x="6688138" y="2224088"/>
          <p14:tracePt t="56656" x="6661150" y="2214563"/>
          <p14:tracePt t="56667" x="6626225" y="2205038"/>
          <p14:tracePt t="56685" x="6616700" y="2197100"/>
          <p14:tracePt t="56697" x="6562725" y="2170113"/>
          <p14:tracePt t="56716" x="6527800" y="2143125"/>
          <p14:tracePt t="56796" x="6491288" y="2125663"/>
          <p14:tracePt t="56808" x="6429375" y="2062163"/>
          <p14:tracePt t="56826" x="6402388" y="2044700"/>
          <p14:tracePt t="56838" x="6357938" y="2000250"/>
          <p14:tracePt t="56857" x="6330950" y="1965325"/>
          <p14:tracePt t="56886" x="6330950" y="1955800"/>
          <p14:tracePt t="56999" x="6330950" y="1946275"/>
          <p14:tracePt t="57033" x="6323013" y="1946275"/>
          <p14:tracePt t="57045" x="6323013" y="1919288"/>
          <p14:tracePt t="57064" x="6313488" y="1911350"/>
          <p14:tracePt t="57096" x="6313488" y="1901825"/>
          <p14:tracePt t="57296" x="6313488" y="1884363"/>
          <p14:tracePt t="57315" x="6313488" y="1874838"/>
          <p14:tracePt t="57326" x="6313488" y="1866900"/>
          <p14:tracePt t="57345" x="6313488" y="1839913"/>
          <p14:tracePt t="57379" x="6313488" y="1830388"/>
          <p14:tracePt t="57390" x="6313488" y="1822450"/>
          <p14:tracePt t="57487" x="6313488" y="1812925"/>
          <p14:tracePt t="57535" x="6323013" y="1803400"/>
          <p14:tracePt t="57567" x="6330950" y="1803400"/>
          <p14:tracePt t="57629" x="6330950" y="1795463"/>
          <p14:tracePt t="57640" x="6340475" y="1795463"/>
          <p14:tracePt t="57658" x="6340475" y="1785938"/>
          <p14:tracePt t="57692" x="6348413" y="1776413"/>
          <p14:tracePt t="57725" x="6357938" y="1776413"/>
          <p14:tracePt t="57849" x="6367463" y="1776413"/>
          <p14:tracePt t="57881" x="6367463" y="1768475"/>
          <p14:tracePt t="58038" x="6367463" y="1758950"/>
          <p14:tracePt t="58418" x="6367463" y="1751013"/>
          <p14:tracePt t="58745" x="6357938" y="1741488"/>
          <p14:tracePt t="58899" x="6276975" y="1714500"/>
          <p14:tracePt t="58919" x="6180138" y="1660525"/>
          <p14:tracePt t="58930" x="5956300" y="1589088"/>
          <p14:tracePt t="58949" x="5884863" y="1562100"/>
          <p14:tracePt t="58960" x="5741988" y="1536700"/>
          <p14:tracePt t="58979" x="5626100" y="1500188"/>
          <p14:tracePt t="58999" x="5599113" y="1500188"/>
          <p14:tracePt t="59009" x="5446713" y="1465263"/>
          <p14:tracePt t="59029" x="5367338" y="1455738"/>
          <p14:tracePt t="59041" x="5010150" y="1411288"/>
          <p14:tracePt t="59060" x="4857750" y="1401763"/>
          <p14:tracePt t="59072" x="4554538" y="1401763"/>
          <p14:tracePt t="59091" x="4510088" y="1401763"/>
          <p14:tracePt t="59103" x="4303713" y="1384300"/>
          <p14:tracePt t="59121" x="4081463" y="1384300"/>
          <p14:tracePt t="59139" x="3983038" y="1384300"/>
          <p14:tracePt t="59153" x="3830638" y="1384300"/>
          <p14:tracePt t="59170" x="3732213" y="1384300"/>
          <p14:tracePt t="59186" x="3562350" y="1401763"/>
          <p14:tracePt t="59203" x="3500438" y="1411288"/>
          <p14:tracePt t="59219" x="3394075" y="1438275"/>
          <p14:tracePt t="59237" x="3259138" y="1482725"/>
          <p14:tracePt t="59253" x="3187700" y="1509713"/>
          <p14:tracePt t="59270" x="2982913" y="1598613"/>
          <p14:tracePt t="59286" x="2901950" y="1625600"/>
          <p14:tracePt t="59303" x="2714625" y="1731963"/>
          <p14:tracePt t="59320" x="2697163" y="1751013"/>
          <p14:tracePt t="59336" x="2679700" y="1768475"/>
          <p14:tracePt t="59353" x="2643188" y="1785938"/>
          <p14:tracePt t="59370" x="2598738" y="1822450"/>
          <p14:tracePt t="59387" x="2554288" y="1857375"/>
          <p14:tracePt t="59403" x="2411413" y="1982788"/>
          <p14:tracePt t="59420" x="2276475" y="2125663"/>
          <p14:tracePt t="59437" x="2241550" y="2170113"/>
          <p14:tracePt t="59454" x="2116138" y="2374900"/>
          <p14:tracePt t="59470" x="2071688" y="2465388"/>
          <p14:tracePt t="59487" x="1982788" y="2670175"/>
          <p14:tracePt t="59504" x="1955800" y="2759075"/>
          <p14:tracePt t="59520" x="1857375" y="3000375"/>
          <p14:tracePt t="59537" x="1785938" y="3295650"/>
          <p14:tracePt t="59554" x="1758950" y="3394075"/>
          <p14:tracePt t="59571" x="1714500" y="3625850"/>
          <p14:tracePt t="59587" x="1697038" y="3714750"/>
          <p14:tracePt t="59604" x="1608138" y="4017963"/>
          <p14:tracePt t="59622" x="1554163" y="4286250"/>
          <p14:tracePt t="59640" x="1517650" y="4527550"/>
          <p14:tracePt t="59658" x="1517650" y="4608513"/>
          <p14:tracePt t="59671" x="1500188" y="4741863"/>
          <p14:tracePt t="59690" x="1490663" y="4830763"/>
          <p14:tracePt t="59704" x="1490663" y="5010150"/>
          <p14:tracePt t="59721" x="1490663" y="5062538"/>
          <p14:tracePt t="59738" x="1490663" y="5160963"/>
          <p14:tracePt t="59755" x="1490663" y="5357813"/>
          <p14:tracePt t="59788" x="1527175" y="5527675"/>
          <p14:tracePt t="59798" x="1544638" y="5599113"/>
          <p14:tracePt t="59821" x="1589088" y="5688013"/>
          <p14:tracePt t="59855" x="1633538" y="5741988"/>
          <p14:tracePt t="59861" x="1652588" y="5768975"/>
          <p14:tracePt t="59888" x="2054225" y="5983288"/>
          <p14:tracePt t="59922" x="2374900" y="6045200"/>
          <p14:tracePt t="59941" x="2473325" y="6062663"/>
          <p14:tracePt t="59957" x="2884488" y="6099175"/>
          <p14:tracePt t="59989" x="3241675" y="6126163"/>
          <p14:tracePt t="60022" x="3527425" y="6126163"/>
          <p14:tracePt t="60033" x="3643313" y="6126163"/>
          <p14:tracePt t="60056" x="4303713" y="6010275"/>
          <p14:tracePt t="60089" x="4679950" y="5795963"/>
          <p14:tracePt t="60122" x="4705350" y="5768975"/>
          <p14:tracePt t="60156" x="4894263" y="5562600"/>
          <p14:tracePt t="60159" x="4991100" y="5411788"/>
          <p14:tracePt t="60189" x="5608638" y="4295775"/>
          <p14:tracePt t="60223" x="5680075" y="4133850"/>
          <p14:tracePt t="60233" x="5894388" y="3536950"/>
          <p14:tracePt t="60256" x="6027738" y="2714625"/>
          <p14:tracePt t="60290" x="6081713" y="2036763"/>
          <p14:tracePt t="60303" x="6081713" y="1938338"/>
          <p14:tracePt t="60323" x="6099175" y="1339850"/>
          <p14:tracePt t="60357" x="6099175" y="911225"/>
          <p14:tracePt t="60373" x="6072188" y="438150"/>
          <p14:tracePt t="60407" x="5973763" y="0"/>
          <p14:tracePt t="60441" x="5884863" y="0"/>
          <p14:tracePt t="60474" x="5795963" y="0"/>
          <p14:tracePt t="60507" x="5697538" y="0"/>
          <p14:tracePt t="60521" x="5653088" y="0"/>
          <p14:tracePt t="60540" x="5510213" y="0"/>
          <p14:tracePt t="60571" x="5429250" y="0"/>
          <p14:tracePt t="60584" x="5411788" y="0"/>
          <p14:tracePt t="60607" x="5357813" y="0"/>
          <p14:tracePt t="60639" x="5268913" y="0"/>
          <p14:tracePt t="60641" x="5160963" y="17463"/>
          <p14:tracePt t="60675" x="4973638" y="80963"/>
          <p14:tracePt t="60707" x="4894263" y="115888"/>
          <p14:tracePt t="60711" x="4687888" y="223838"/>
          <p14:tracePt t="60744" x="4438650" y="393700"/>
          <p14:tracePt t="60775" x="4259263" y="544513"/>
          <p14:tracePt t="60807" x="4187825" y="598488"/>
          <p14:tracePt t="60814" x="4098925" y="687388"/>
          <p14:tracePt t="60841" x="3857625" y="893763"/>
          <p14:tracePt t="60874" x="3608388" y="1116013"/>
          <p14:tracePt t="60907" x="3419475" y="1285875"/>
          <p14:tracePt t="60915" x="3375025" y="1330325"/>
          <p14:tracePt t="60949" x="3251200" y="1446213"/>
          <p14:tracePt t="60975" x="3071813" y="1608138"/>
          <p14:tracePt t="61008" x="2911475" y="1758950"/>
          <p14:tracePt t="61042" x="2795588" y="1874838"/>
          <p14:tracePt t="61055" x="2679700" y="1982788"/>
          <p14:tracePt t="61088" x="2562225" y="2081213"/>
          <p14:tracePt t="61108" x="2455863" y="2179638"/>
          <p14:tracePt t="61142" x="2312988" y="2312988"/>
          <p14:tracePt t="61174" x="2268538" y="2366963"/>
          <p14:tracePt t="61178" x="2179638" y="2455863"/>
          <p14:tracePt t="61211" x="2089150" y="2554288"/>
          <p14:tracePt t="61242" x="1893888" y="2786063"/>
          <p14:tracePt t="61276" x="1803400" y="2894013"/>
          <p14:tracePt t="61309" x="1776413" y="2928938"/>
          <p14:tracePt t="61317" x="1751013" y="2973388"/>
          <p14:tracePt t="61351" x="1687513" y="3062288"/>
          <p14:tracePt t="61376" x="1643063" y="3125788"/>
          <p14:tracePt t="61410" x="1598613" y="3197225"/>
          <p14:tracePt t="61442" x="1598613" y="3205163"/>
          <p14:tracePt t="61447" x="1571625" y="3276600"/>
          <p14:tracePt t="61480" x="1554163" y="3348038"/>
          <p14:tracePt t="61510" x="1527175" y="3419475"/>
          <p14:tracePt t="61545" x="1509713" y="3500438"/>
          <p14:tracePt t="61576" x="1490663" y="3571875"/>
          <p14:tracePt t="61609" x="1482725" y="3643313"/>
          <p14:tracePt t="61642" x="1473200" y="3660775"/>
          <p14:tracePt t="61650" x="1465263" y="3751263"/>
          <p14:tracePt t="61682" x="1465263" y="3803650"/>
          <p14:tracePt t="61710" x="1465263" y="3867150"/>
          <p14:tracePt t="61743" x="1465263" y="3973513"/>
          <p14:tracePt t="61777" x="1473200" y="4037013"/>
          <p14:tracePt t="61794" x="1490663" y="4133850"/>
          <p14:tracePt t="61827" x="1509713" y="4205288"/>
          <p14:tracePt t="61844" x="1527175" y="4276725"/>
          <p14:tracePt t="61877" x="1562100" y="4367213"/>
          <p14:tracePt t="61910" x="1571625" y="4384675"/>
          <p14:tracePt t="61915" x="1608138" y="4465638"/>
          <p14:tracePt t="61947" x="1643063" y="4518025"/>
          <p14:tracePt t="61977" x="1697038" y="4598988"/>
          <p14:tracePt t="62010" x="1758950" y="4660900"/>
          <p14:tracePt t="62044" x="1822450" y="4724400"/>
          <p14:tracePt t="62047" x="1911350" y="4786313"/>
          <p14:tracePt t="62080" x="2044700" y="4867275"/>
          <p14:tracePt t="62111" x="2224088" y="4938713"/>
          <p14:tracePt t="62144" x="2374900" y="4983163"/>
          <p14:tracePt t="62177" x="2473325" y="5010150"/>
          <p14:tracePt t="62187" x="2679700" y="5062538"/>
          <p14:tracePt t="62219" x="2732088" y="5072063"/>
          <p14:tracePt t="62245" x="2911475" y="5108575"/>
          <p14:tracePt t="62245" x="3054350" y="5133975"/>
          <p14:tracePt t="62279" x="3313113" y="5170488"/>
          <p14:tracePt t="62312" x="3527425" y="5187950"/>
          <p14:tracePt t="62346" x="3670300" y="5214938"/>
          <p14:tracePt t="62379" x="3795713" y="5224463"/>
          <p14:tracePt t="62393" x="3911600" y="5241925"/>
          <p14:tracePt t="62426" x="3938588" y="5241925"/>
          <p14:tracePt t="62445" x="4071938" y="5251450"/>
          <p14:tracePt t="62478" x="4187825" y="5259388"/>
          <p14:tracePt t="62510" x="4241800" y="5259388"/>
          <p14:tracePt t="62516" x="4286250" y="5259388"/>
          <p14:tracePt t="62548" x="4419600" y="5259388"/>
          <p14:tracePt t="62579" x="4527550" y="5276850"/>
          <p14:tracePt t="62612" x="4697413" y="5303838"/>
          <p14:tracePt t="62644" x="4813300" y="5313363"/>
          <p14:tracePt t="62659" x="4965700" y="5322888"/>
          <p14:tracePt t="62693" x="5000625" y="5322888"/>
          <p14:tracePt t="62713" x="5116513" y="5322888"/>
          <p14:tracePt t="62746" x="5224463" y="5330825"/>
          <p14:tracePt t="62780" x="5276850" y="5340350"/>
          <p14:tracePt t="62784" x="5303838" y="5340350"/>
          <p14:tracePt t="62817" x="5322888" y="5340350"/>
          <p14:tracePt t="62847" x="5330825" y="5340350"/>
          <p14:tracePt t="62880" x="5340350" y="5340350"/>
          <p14:tracePt t="81797" x="5340350" y="5348288"/>
          <p14:tracePt t="82735" x="5340350" y="5357813"/>
          <p14:tracePt t="82746" x="5340350" y="5402263"/>
          <p14:tracePt t="82773" x="5340350" y="5465763"/>
          <p14:tracePt t="82805" x="5330825" y="5491163"/>
          <p14:tracePt t="82809" x="5322888" y="5545138"/>
          <p14:tracePt t="82840" x="5313363" y="5572125"/>
          <p14:tracePt t="82872" x="5313363" y="5599113"/>
          <p14:tracePt t="82877" x="5303838" y="5608638"/>
          <p14:tracePt t="82907" x="5295900" y="5626100"/>
          <p14:tracePt t="82940" x="5295900" y="5661025"/>
          <p14:tracePt t="82956" x="5295900" y="5697538"/>
          <p14:tracePt t="82974" x="5295900" y="5768975"/>
          <p14:tracePt t="83007" x="5295900" y="5786438"/>
          <p14:tracePt t="83017" x="5224463" y="5822950"/>
          <p14:tracePt t="83041" x="5108575" y="5867400"/>
          <p14:tracePt t="83074" x="5099050" y="5867400"/>
          <p14:tracePt t="83078" x="5045075" y="5867400"/>
          <p14:tracePt t="83108" x="4965700" y="5830888"/>
          <p14:tracePt t="83141" x="4919663" y="5813425"/>
          <p14:tracePt t="83144" x="4803775" y="5741988"/>
          <p14:tracePt t="83175" x="4751388" y="5688013"/>
          <p14:tracePt t="83208" x="4660900" y="5581650"/>
          <p14:tracePt t="83223" x="4625975" y="5527675"/>
          <p14:tracePt t="83241" x="4500563" y="5348288"/>
          <p14:tracePt t="83273" x="4438650" y="5268913"/>
          <p14:tracePt t="83285" x="4419600" y="5232400"/>
          <p14:tracePt t="83309" x="4340225" y="5170488"/>
          <p14:tracePt t="83342" x="4251325" y="5089525"/>
          <p14:tracePt t="83374" x="4214813" y="5045075"/>
          <p14:tracePt t="83394" x="4197350" y="5027613"/>
          <p14:tracePt t="83411" x="4143375" y="4973638"/>
          <p14:tracePt t="83443" x="4010025" y="4867275"/>
          <p14:tracePt t="83476" x="3894138" y="4768850"/>
          <p14:tracePt t="83509" x="3840163" y="4724400"/>
          <p14:tracePt t="83522" x="3822700" y="4705350"/>
          <p14:tracePt t="83542" x="3724275" y="4643438"/>
          <p14:tracePt t="83576" x="3625850" y="4572000"/>
          <p14:tracePt t="83608" x="3562350" y="4510088"/>
          <p14:tracePt t="83615" x="3527425" y="4473575"/>
          <p14:tracePt t="83642" x="3402013" y="4348163"/>
          <p14:tracePt t="83675" x="3375025" y="4330700"/>
          <p14:tracePt t="83680" x="3286125" y="4241800"/>
          <p14:tracePt t="83709" x="3259138" y="4205288"/>
          <p14:tracePt t="83742" x="3214688" y="4160838"/>
          <p14:tracePt t="83755" x="3205163" y="4152900"/>
          <p14:tracePt t="83776" x="3125788" y="4062413"/>
          <p14:tracePt t="83808" x="3108325" y="4054475"/>
          <p14:tracePt t="83817" x="3062288" y="3990975"/>
          <p14:tracePt t="83843" x="3017838" y="3946525"/>
          <p14:tracePt t="83875" x="3027363" y="3946525"/>
          <p14:tracePt t="84043" x="3017838" y="3929063"/>
          <p14:tracePt t="84229" x="3017838" y="3919538"/>
          <p14:tracePt t="84481" x="3017838" y="3911600"/>
        </p14:tracePtLst>
      </p14:laserTraceLst>
    </p:ext>
  </p:extLs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Thread-based Animation </a:t>
            </a:r>
            <a:r>
              <a:rPr lang="en-US" dirty="0"/>
              <a:t>D</a:t>
            </a:r>
            <a:r>
              <a:rPr lang="en-US" dirty="0" smtClean="0"/>
              <a:t>esign Pattern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962400" y="1061966"/>
            <a:ext cx="4724400" cy="8868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b="1" dirty="0" smtClean="0">
                <a:latin typeface="Calibri" pitchFamily="34" charset="0"/>
                <a:cs typeface="Calibri" pitchFamily="34" charset="0"/>
              </a:rPr>
              <a:t>Animated object: 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performs each animation step, unaware of the animation 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991429" y="5878516"/>
            <a:ext cx="4728030" cy="83037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b="1" dirty="0" smtClean="0">
                <a:latin typeface="Calibri" pitchFamily="34" charset="0"/>
                <a:cs typeface="Calibri" pitchFamily="34" charset="0"/>
              </a:rPr>
              <a:t>Animating client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Client of an animating command object and creator and starter of an animating thread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962400" y="2081867"/>
            <a:ext cx="4724400" cy="96613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b="1" dirty="0" smtClean="0">
                <a:latin typeface="Calibri" pitchFamily="34" charset="0"/>
                <a:cs typeface="Calibri" pitchFamily="34" charset="0"/>
              </a:rPr>
              <a:t>Animating object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Implements looping animation methods that take as parameters the animated object and optional animation controls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58770" y="3179682"/>
            <a:ext cx="4728030" cy="16971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b="1" dirty="0" smtClean="0">
                <a:latin typeface="Calibri" pitchFamily="34" charset="0"/>
                <a:cs typeface="Calibri" pitchFamily="34" charset="0"/>
              </a:rPr>
              <a:t>Animating command object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Its execute method calls an animating method in an animating object with parameters of the method. Constructor takes as parameters the animating object, animated object and animation controls.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958770" y="4944686"/>
            <a:ext cx="4724400" cy="7703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b="1" dirty="0" smtClean="0">
                <a:latin typeface="Calibri" pitchFamily="34" charset="0"/>
                <a:cs typeface="Calibri" pitchFamily="34" charset="0"/>
              </a:rPr>
              <a:t>Animating thread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Invoker of the execute method of an animating command object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810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5146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24855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28665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29337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31432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810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24964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855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19050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17064647"/>
      </p:ext>
    </p:extLst>
  </p:cSld>
  <p:clrMapOvr>
    <a:masterClrMapping/>
  </p:clrMapOvr>
  <p:transition advTm="18063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9" grpId="0" animBg="1"/>
      <p:bldP spid="33" grpId="0" animBg="1"/>
      <p:bldP spid="35" grpId="0" animBg="1"/>
      <p:bldP spid="22" grpId="0" animBg="1"/>
      <p:bldP spid="27" grpId="0" animBg="1"/>
    </p:bldLst>
  </p:timing>
  <p:extLst>
    <p:ext uri="{3A86A75C-4F4B-4683-9AE1-C65F6400EC91}">
      <p14:laserTraceLst xmlns:p14="http://schemas.microsoft.com/office/powerpoint/2010/main">
        <p14:tracePtLst>
          <p14:tracePt t="8135" x="3017838" y="3902075"/>
          <p14:tracePt t="8851" x="3027363" y="3902075"/>
          <p14:tracePt t="8873" x="3054350" y="3902075"/>
          <p14:tracePt t="8892" x="3071813" y="3902075"/>
          <p14:tracePt t="8905" x="3116263" y="3894138"/>
          <p14:tracePt t="8925" x="3152775" y="3894138"/>
          <p14:tracePt t="8936" x="3205163" y="3875088"/>
          <p14:tracePt t="8955" x="3224213" y="3875088"/>
          <p14:tracePt t="8967" x="3276600" y="3857625"/>
          <p14:tracePt t="8986" x="3295650" y="3848100"/>
          <p14:tracePt t="9004" x="3313113" y="3840163"/>
          <p14:tracePt t="9017" x="3367088" y="3830638"/>
          <p14:tracePt t="9036" x="3384550" y="3830638"/>
          <p14:tracePt t="9049" x="3429000" y="3822700"/>
          <p14:tracePt t="9068" x="3446463" y="3822700"/>
          <p14:tracePt t="9079" x="3509963" y="3813175"/>
          <p14:tracePt t="9098" x="3527425" y="3813175"/>
          <p14:tracePt t="9110" x="3571875" y="3803650"/>
          <p14:tracePt t="9129" x="3589338" y="3803650"/>
          <p14:tracePt t="9142" x="3643313" y="3795713"/>
          <p14:tracePt t="9161" x="3660775" y="3795713"/>
          <p14:tracePt t="9173" x="3705225" y="3786188"/>
          <p14:tracePt t="9192" x="3759200" y="3786188"/>
          <p14:tracePt t="9205" x="3983038" y="3786188"/>
          <p14:tracePt t="9225" x="4089400" y="3786188"/>
          <p14:tracePt t="9238" x="4348163" y="3813175"/>
          <p14:tracePt t="9256" x="4465638" y="3822700"/>
          <p14:tracePt t="9271" x="4652963" y="3840163"/>
          <p14:tracePt t="9288" x="4732338" y="3840163"/>
          <p14:tracePt t="9304" x="4919663" y="3840163"/>
          <p14:tracePt t="9321" x="5000625" y="3840163"/>
          <p14:tracePt t="9338" x="5259388" y="3840163"/>
          <p14:tracePt t="9354" x="5357813" y="3830638"/>
          <p14:tracePt t="9370" x="5446713" y="3813175"/>
          <p14:tracePt t="9389" x="5510213" y="3803650"/>
          <p14:tracePt t="9405" x="5599113" y="3795713"/>
          <p14:tracePt t="9421" x="5661025" y="3795713"/>
          <p14:tracePt t="9437" x="5857875" y="3768725"/>
          <p14:tracePt t="9454" x="5983288" y="3759200"/>
          <p14:tracePt t="9473" x="6170613" y="3724275"/>
          <p14:tracePt t="9492" x="6215063" y="3714750"/>
          <p14:tracePt t="9505" x="6303963" y="3687763"/>
          <p14:tracePt t="9521" x="6402388" y="3643313"/>
          <p14:tracePt t="9538" x="6518275" y="3589338"/>
          <p14:tracePt t="9555" x="6545263" y="3581400"/>
          <p14:tracePt t="9570" x="6680200" y="3527425"/>
          <p14:tracePt t="9587" x="6724650" y="3509963"/>
          <p14:tracePt t="9604" x="6840538" y="3455988"/>
          <p14:tracePt t="9620" x="6894513" y="3438525"/>
          <p14:tracePt t="9638" x="6983413" y="3384550"/>
          <p14:tracePt t="9654" x="7037388" y="3367088"/>
          <p14:tracePt t="9671" x="7170738" y="3303588"/>
          <p14:tracePt t="9688" x="7224713" y="3268663"/>
          <p14:tracePt t="9705" x="7375525" y="3187700"/>
          <p14:tracePt t="9721" x="7473950" y="3143250"/>
          <p14:tracePt t="9738" x="7554913" y="3081338"/>
          <p14:tracePt t="9756" x="7581900" y="3054350"/>
          <p14:tracePt t="9775" x="7608888" y="3036888"/>
          <p14:tracePt t="9802" x="7608888" y="3017838"/>
          <p14:tracePt t="9822" x="7626350" y="3000375"/>
          <p14:tracePt t="9834" x="7643813" y="2938463"/>
          <p14:tracePt t="9854" x="7643813" y="2911475"/>
          <p14:tracePt t="9867" x="7643813" y="2884488"/>
          <p14:tracePt t="9878" x="7661275" y="2830513"/>
          <p14:tracePt t="9898" x="7670800" y="2776538"/>
          <p14:tracePt t="9918" x="7680325" y="2724150"/>
          <p14:tracePt t="9931" x="7688263" y="2697163"/>
          <p14:tracePt t="9943" x="7697788" y="2660650"/>
          <p14:tracePt t="9964" x="7705725" y="2643188"/>
          <p14:tracePt t="9976" x="7724775" y="2589213"/>
          <p14:tracePt t="9995" x="7751763" y="2536825"/>
          <p14:tracePt t="10022" x="7796213" y="2482850"/>
          <p14:tracePt t="10043" x="7796213" y="2465388"/>
          <p14:tracePt t="10053" x="7831138" y="2411413"/>
          <p14:tracePt t="10072" x="7840663" y="2393950"/>
          <p14:tracePt t="10083" x="7867650" y="2339975"/>
          <p14:tracePt t="10102" x="7885113" y="2322513"/>
          <p14:tracePt t="10114" x="7902575" y="2295525"/>
          <p14:tracePt t="10133" x="7912100" y="2268538"/>
          <p14:tracePt t="10146" x="7920038" y="2268538"/>
          <p14:tracePt t="10173" x="7929563" y="2232025"/>
          <p14:tracePt t="10199" x="7939088" y="2224088"/>
          <p14:tracePt t="10211" x="7956550" y="2179638"/>
          <p14:tracePt t="10230" x="7966075" y="2160588"/>
          <p14:tracePt t="10242" x="7983538" y="2116138"/>
          <p14:tracePt t="10261" x="7983538" y="2108200"/>
          <p14:tracePt t="10273" x="8001000" y="2071688"/>
          <p14:tracePt t="10291" x="8001000" y="2054225"/>
          <p14:tracePt t="10303" x="8018463" y="2017713"/>
          <p14:tracePt t="10323" x="8027988" y="1990725"/>
          <p14:tracePt t="10334" x="8045450" y="1946275"/>
          <p14:tracePt t="10353" x="8062913" y="1893888"/>
          <p14:tracePt t="10372" x="8062913" y="1874838"/>
          <p14:tracePt t="10384" x="8072438" y="1830388"/>
          <p14:tracePt t="10403" x="8081963" y="1822450"/>
          <p14:tracePt t="10414" x="8081963" y="1785938"/>
          <p14:tracePt t="10434" x="8081963" y="1758950"/>
          <p14:tracePt t="10446" x="8081963" y="1741488"/>
          <p14:tracePt t="10467" x="8081963" y="1724025"/>
          <p14:tracePt t="10478" x="8081963" y="1687513"/>
          <p14:tracePt t="10496" x="8089900" y="1670050"/>
          <p14:tracePt t="10508" x="8089900" y="1616075"/>
          <p14:tracePt t="10528" x="8099425" y="1598613"/>
          <p14:tracePt t="10540" x="8099425" y="1544638"/>
          <p14:tracePt t="10559" x="8099425" y="1517650"/>
          <p14:tracePt t="10573" x="8099425" y="1465263"/>
          <p14:tracePt t="10591" x="8099425" y="1428750"/>
          <p14:tracePt t="10607" x="8099425" y="1401763"/>
          <p14:tracePt t="10623" x="8099425" y="1384300"/>
          <p14:tracePt t="10640" x="8099425" y="1357313"/>
          <p14:tracePt t="10658" x="8099425" y="1330325"/>
          <p14:tracePt t="10674" x="8099425" y="1312863"/>
          <p14:tracePt t="10691" x="8089900" y="1295400"/>
          <p14:tracePt t="10707" x="8089900" y="1268413"/>
          <p14:tracePt t="10724" x="8089900" y="1250950"/>
          <p14:tracePt t="10741" x="8089900" y="1223963"/>
          <p14:tracePt t="10761" x="8089900" y="1204913"/>
          <p14:tracePt t="10792" x="8089900" y="1196975"/>
          <p14:tracePt t="10824" x="8089900" y="1179513"/>
          <p14:tracePt t="10855" x="8089900" y="1169988"/>
          <p14:tracePt t="10886" x="8089900" y="1152525"/>
          <p14:tracePt t="10906" x="8081963" y="1125538"/>
          <p14:tracePt t="10935" x="8081963" y="1108075"/>
          <p14:tracePt t="10962" x="8081963" y="1081088"/>
          <p14:tracePt t="10975" x="8072438" y="1071563"/>
          <p14:tracePt t="10987" x="8072438" y="1054100"/>
          <p14:tracePt t="10998" x="8072438" y="1044575"/>
          <p14:tracePt t="11011" x="8062913" y="990600"/>
          <p14:tracePt t="11031" x="8062913" y="973138"/>
          <p14:tracePt t="11044" x="8054975" y="946150"/>
          <p14:tracePt t="11063" x="8054975" y="928688"/>
          <p14:tracePt t="11075" x="8045450" y="901700"/>
          <p14:tracePt t="11092" x="8045450" y="874713"/>
          <p14:tracePt t="11110" x="8037513" y="857250"/>
          <p14:tracePt t="11125" x="8037513" y="839788"/>
          <p14:tracePt t="11144" x="8037513" y="822325"/>
          <p14:tracePt t="11159" x="8027988" y="776288"/>
          <p14:tracePt t="11175" x="8010525" y="731838"/>
          <p14:tracePt t="11192" x="7991475" y="679450"/>
          <p14:tracePt t="11209" x="7983538" y="633413"/>
          <p14:tracePt t="11225" x="7966075" y="598488"/>
          <p14:tracePt t="11242" x="7956550" y="544513"/>
          <p14:tracePt t="11259" x="7947025" y="527050"/>
          <p14:tracePt t="11276" x="7947025" y="509588"/>
          <p14:tracePt t="11292" x="7939088" y="500063"/>
          <p14:tracePt t="11309" x="7920038" y="473075"/>
          <p14:tracePt t="11326" x="7920038" y="465138"/>
          <p14:tracePt t="11342" x="7902575" y="455613"/>
          <p14:tracePt t="11359" x="7902575" y="446088"/>
          <p14:tracePt t="11378" x="7894638" y="446088"/>
          <p14:tracePt t="11406" x="7885113" y="465138"/>
          <p14:tracePt t="11426" x="7867650" y="482600"/>
          <p14:tracePt t="11437" x="7858125" y="509588"/>
          <p14:tracePt t="11457" x="7848600" y="527050"/>
          <p14:tracePt t="11469" x="7840663" y="544513"/>
          <p14:tracePt t="11481" x="7831138" y="588963"/>
          <p14:tracePt t="11500" x="7813675" y="652463"/>
          <p14:tracePt t="11519" x="7813675" y="679450"/>
          <p14:tracePt t="11530" x="7813675" y="750888"/>
          <p14:tracePt t="11549" x="7813675" y="785813"/>
          <p14:tracePt t="11562" x="7823200" y="847725"/>
          <p14:tracePt t="11580" x="7823200" y="874713"/>
          <p14:tracePt t="11593" x="7823200" y="946150"/>
          <p14:tracePt t="11611" x="7831138" y="965200"/>
          <p14:tracePt t="11627" x="7831138" y="1027113"/>
          <p14:tracePt t="11643" x="7831138" y="1036638"/>
          <p14:tracePt t="11661" x="7831138" y="1054100"/>
          <p14:tracePt t="11677" x="7831138" y="1098550"/>
          <p14:tracePt t="11693" x="7831138" y="1125538"/>
          <p14:tracePt t="11710" x="7831138" y="1133475"/>
          <p14:tracePt t="11727" x="7823200" y="1143000"/>
          <p14:tracePt t="11746" x="7813675" y="1152525"/>
          <p14:tracePt t="11765" x="7804150" y="1169988"/>
          <p14:tracePt t="11783" x="7759700" y="1204913"/>
          <p14:tracePt t="11803" x="7742238" y="1223963"/>
          <p14:tracePt t="11815" x="7661275" y="1258888"/>
          <p14:tracePt t="11834" x="7643813" y="1276350"/>
          <p14:tracePt t="11847" x="7634288" y="1285875"/>
          <p14:tracePt t="11865" x="7608888" y="1295400"/>
          <p14:tracePt t="11877" x="7554913" y="1312863"/>
          <p14:tracePt t="11896" x="7491413" y="1312863"/>
          <p14:tracePt t="11911" x="7385050" y="1322388"/>
          <p14:tracePt t="11927" x="7331075" y="1322388"/>
          <p14:tracePt t="11945" x="7242175" y="1322388"/>
          <p14:tracePt t="11961" x="7215188" y="1322388"/>
          <p14:tracePt t="11978" x="7153275" y="1322388"/>
          <p14:tracePt t="11994" x="7099300" y="1322388"/>
          <p14:tracePt t="12011" x="6894513" y="1322388"/>
          <p14:tracePt t="12028" x="6688138" y="1303338"/>
          <p14:tracePt t="12045" x="6626225" y="1295400"/>
          <p14:tracePt t="12062" x="6608763" y="1295400"/>
          <p14:tracePt t="12078" x="6562725" y="1295400"/>
          <p14:tracePt t="12095" x="6545263" y="1295400"/>
          <p14:tracePt t="12111" x="6348413" y="1258888"/>
          <p14:tracePt t="12128" x="6081713" y="1223963"/>
          <p14:tracePt t="12147" x="5983288" y="1214438"/>
          <p14:tracePt t="12162" x="5830888" y="1204913"/>
          <p14:tracePt t="12178" x="5803900" y="1204913"/>
          <p14:tracePt t="12195" x="5751513" y="1204913"/>
          <p14:tracePt t="12212" x="5705475" y="1204913"/>
          <p14:tracePt t="12228" x="5446713" y="1204913"/>
          <p14:tracePt t="12245" x="5330825" y="1196975"/>
          <p14:tracePt t="12262" x="5000625" y="1179513"/>
          <p14:tracePt t="12279" x="4894263" y="1169988"/>
          <p14:tracePt t="12296" x="4759325" y="1152525"/>
          <p14:tracePt t="12312" x="4724400" y="1152525"/>
          <p14:tracePt t="12329" x="4670425" y="1152525"/>
          <p14:tracePt t="12345" x="4643438" y="1152525"/>
          <p14:tracePt t="12362" x="4375150" y="1133475"/>
          <p14:tracePt t="12379" x="4125913" y="1116013"/>
          <p14:tracePt t="12397" x="4071938" y="1108075"/>
          <p14:tracePt t="12413" x="3990975" y="1089025"/>
          <p14:tracePt t="12429" x="3894138" y="1071563"/>
          <p14:tracePt t="12447" x="3867150" y="1062038"/>
          <p14:tracePt t="12463" x="3741738" y="1054100"/>
          <p14:tracePt t="12479" x="3697288" y="1044575"/>
          <p14:tracePt t="12496" x="3527425" y="1027113"/>
          <p14:tracePt t="12513" x="3509963" y="1027113"/>
          <p14:tracePt t="12634" x="3500438" y="1036638"/>
          <p14:tracePt t="12645" x="3490913" y="1036638"/>
          <p14:tracePt t="12665" x="3482975" y="1036638"/>
          <p14:tracePt t="12676" x="3473450" y="1054100"/>
          <p14:tracePt t="12695" x="3455988" y="1062038"/>
          <p14:tracePt t="12707" x="3438525" y="1081088"/>
          <p14:tracePt t="12728" x="3419475" y="1089025"/>
          <p14:tracePt t="12740" x="3394075" y="1108075"/>
          <p14:tracePt t="12758" x="3384550" y="1116013"/>
          <p14:tracePt t="12770" x="3367088" y="1133475"/>
          <p14:tracePt t="12790" x="3357563" y="1143000"/>
          <p14:tracePt t="12802" x="3330575" y="1169988"/>
          <p14:tracePt t="12821" x="3268663" y="1214438"/>
          <p14:tracePt t="12841" x="3251200" y="1231900"/>
          <p14:tracePt t="12852" x="3232150" y="1250950"/>
          <p14:tracePt t="12872" x="3214688" y="1268413"/>
          <p14:tracePt t="12884" x="3170238" y="1295400"/>
          <p14:tracePt t="12902" x="3125788" y="1312863"/>
          <p14:tracePt t="12914" x="3062288" y="1339850"/>
          <p14:tracePt t="12934" x="3044825" y="1347788"/>
          <p14:tracePt t="12947" x="2982913" y="1366838"/>
          <p14:tracePt t="12966" x="2938463" y="1374775"/>
          <p14:tracePt t="12992" x="2901950" y="1401763"/>
          <p14:tracePt t="13011" x="2874963" y="1419225"/>
          <p14:tracePt t="13023" x="2840038" y="1446213"/>
          <p14:tracePt t="13043" x="2830513" y="1446213"/>
          <p14:tracePt t="13056" x="2786063" y="1482725"/>
          <p14:tracePt t="13077" x="2776538" y="1490663"/>
          <p14:tracePt t="13089" x="2741613" y="1509713"/>
          <p14:tracePt t="13106" x="2705100" y="1536700"/>
          <p14:tracePt t="13134" x="2687638" y="1544638"/>
          <p14:tracePt t="13153" x="2670175" y="1562100"/>
          <p14:tracePt t="13165" x="2652713" y="1571625"/>
          <p14:tracePt t="13185" x="2643188" y="1581150"/>
          <p14:tracePt t="13197" x="2625725" y="1589088"/>
          <p14:tracePt t="13216" x="2616200" y="1608138"/>
          <p14:tracePt t="13244" x="2608263" y="1608138"/>
          <p14:tracePt t="13264" x="2608263" y="1625600"/>
          <p14:tracePt t="13276" x="2598738" y="1625600"/>
          <p14:tracePt t="13294" x="2589213" y="1633538"/>
          <p14:tracePt t="13356" x="2589213" y="1643063"/>
          <p14:tracePt t="13390" x="2581275" y="1643063"/>
          <p14:tracePt t="14386" x="2571750" y="1643063"/>
          <p14:tracePt t="14532" x="2562225" y="1643063"/>
          <p14:tracePt t="14585" x="2554288" y="1652588"/>
          <p14:tracePt t="14611" x="2544763" y="1652588"/>
          <p14:tracePt t="14704" x="2544763" y="1660525"/>
          <p14:tracePt t="14917" x="2544763" y="1670050"/>
          <p14:tracePt t="14928" x="2544763" y="1679575"/>
          <p14:tracePt t="14942" x="2554288" y="1704975"/>
          <p14:tracePt t="14960" x="2554288" y="1714500"/>
          <p14:tracePt t="14973" x="2571750" y="1751013"/>
          <p14:tracePt t="14992" x="2581275" y="1776413"/>
          <p14:tracePt t="15004" x="2608263" y="1839913"/>
          <p14:tracePt t="15023" x="2608263" y="1857375"/>
          <p14:tracePt t="15038" x="2616200" y="1919288"/>
          <p14:tracePt t="15054" x="2625725" y="1938338"/>
          <p14:tracePt t="15070" x="2633663" y="2017713"/>
          <p14:tracePt t="15087" x="2643188" y="2116138"/>
          <p14:tracePt t="15105" x="2643188" y="2160588"/>
          <p14:tracePt t="15120" x="2643188" y="2214563"/>
          <p14:tracePt t="15137" x="2652713" y="2366963"/>
          <p14:tracePt t="15154" x="2660650" y="2401888"/>
          <p14:tracePt t="15171" x="2660650" y="2509838"/>
          <p14:tracePt t="15187" x="2660650" y="2562225"/>
          <p14:tracePt t="15204" x="2660650" y="2660650"/>
          <p14:tracePt t="15221" x="2660650" y="2759075"/>
          <p14:tracePt t="15237" x="2660650" y="2786063"/>
          <p14:tracePt t="15254" x="2660650" y="2901950"/>
          <p14:tracePt t="15271" x="2660650" y="2982913"/>
          <p14:tracePt t="15288" x="2670175" y="3116263"/>
          <p14:tracePt t="15305" x="2687638" y="3232150"/>
          <p14:tracePt t="15322" x="2687638" y="3276600"/>
          <p14:tracePt t="15338" x="2697163" y="3429000"/>
          <p14:tracePt t="15354" x="2705100" y="3509963"/>
          <p14:tracePt t="15371" x="2714625" y="3608388"/>
          <p14:tracePt t="15388" x="2724150" y="3625850"/>
          <p14:tracePt t="15405" x="2732088" y="3697288"/>
          <p14:tracePt t="15421" x="2741613" y="3751263"/>
          <p14:tracePt t="15438" x="2741613" y="3768725"/>
          <p14:tracePt t="15455" x="2741613" y="3830638"/>
          <p14:tracePt t="15472" x="2741613" y="3867150"/>
          <p14:tracePt t="15488" x="2759075" y="3990975"/>
          <p14:tracePt t="15505" x="2768600" y="4054475"/>
          <p14:tracePt t="15522" x="2786063" y="4152900"/>
          <p14:tracePt t="15538" x="2786063" y="4179888"/>
          <p14:tracePt t="15555" x="2795588" y="4295775"/>
          <p14:tracePt t="15573" x="2813050" y="4394200"/>
          <p14:tracePt t="15590" x="2813050" y="4429125"/>
          <p14:tracePt t="15605" x="2822575" y="4510088"/>
          <p14:tracePt t="15622" x="2822575" y="4545013"/>
          <p14:tracePt t="15639" x="2822575" y="4625975"/>
          <p14:tracePt t="15656" x="2822575" y="4652963"/>
          <p14:tracePt t="15673" x="2830513" y="4751388"/>
          <p14:tracePt t="15689" x="2830513" y="4786313"/>
          <p14:tracePt t="15709" x="2830513" y="4813300"/>
          <p14:tracePt t="15723" x="2840038" y="4830763"/>
          <p14:tracePt t="15739" x="2840038" y="4857750"/>
          <p14:tracePt t="15756" x="2840038" y="4884738"/>
          <p14:tracePt t="15773" x="2840038" y="4919663"/>
          <p14:tracePt t="15790" x="2847975" y="4965700"/>
          <p14:tracePt t="15808" x="2847975" y="4973638"/>
          <p14:tracePt t="15823" x="2847975" y="5010150"/>
          <p14:tracePt t="15853" x="2847975" y="5018088"/>
          <p14:tracePt t="15887" x="2847975" y="5027613"/>
          <p14:tracePt t="15905" x="2847975" y="5037138"/>
          <p14:tracePt t="15916" x="2847975" y="5045075"/>
          <p14:tracePt t="15936" x="2847975" y="5054600"/>
          <p14:tracePt t="15947" x="2847975" y="5081588"/>
          <p14:tracePt t="15967" x="2847975" y="5108575"/>
          <p14:tracePt t="15979" x="2847975" y="5153025"/>
          <p14:tracePt t="15997" x="2847975" y="5170488"/>
          <p14:tracePt t="16009" x="2857500" y="5232400"/>
          <p14:tracePt t="16029" x="2867025" y="5295900"/>
          <p14:tracePt t="16063" x="2867025" y="5313363"/>
          <p14:tracePt t="16075" x="2867025" y="5322888"/>
          <p14:tracePt t="16093" x="2874963" y="5348288"/>
          <p14:tracePt t="16120" x="2874963" y="5375275"/>
          <p14:tracePt t="16139" x="2874963" y="5394325"/>
          <p14:tracePt t="16152" x="2874963" y="5402263"/>
          <p14:tracePt t="16170" x="2874963" y="5411788"/>
          <p14:tracePt t="16182" x="2874963" y="5429250"/>
          <p14:tracePt t="16202" x="2884488" y="5429250"/>
          <p14:tracePt t="16230" x="2884488" y="5438775"/>
          <p14:tracePt t="16250" x="2884488" y="5446713"/>
          <p14:tracePt t="16378" x="2894013" y="5446713"/>
          <p14:tracePt t="16391" x="2901950" y="5446713"/>
          <p14:tracePt t="16401" x="2919413" y="5446713"/>
          <p14:tracePt t="16421" x="2955925" y="5438775"/>
          <p14:tracePt t="16440" x="2973388" y="5438775"/>
          <p14:tracePt t="16453" x="3044825" y="5438775"/>
          <p14:tracePt t="16471" x="3108325" y="5429250"/>
          <p14:tracePt t="16498" x="3197225" y="5411788"/>
          <p14:tracePt t="16517" x="3268663" y="5411788"/>
          <p14:tracePt t="16529" x="3402013" y="5402263"/>
          <p14:tracePt t="16548" x="3438525" y="5402263"/>
          <p14:tracePt t="16560" x="3608388" y="5394325"/>
          <p14:tracePt t="16579" x="3660775" y="5394325"/>
          <p14:tracePt t="16592" x="3813175" y="5384800"/>
          <p14:tracePt t="16610" x="3875088" y="5384800"/>
          <p14:tracePt t="16621" x="4010025" y="5375275"/>
          <p14:tracePt t="16642" x="4071938" y="5375275"/>
          <p14:tracePt t="16653" x="4179888" y="5367338"/>
          <p14:tracePt t="16671" x="4313238" y="5348288"/>
          <p14:tracePt t="16692" x="4367213" y="5348288"/>
          <p14:tracePt t="16703" x="4518025" y="5340350"/>
          <p14:tracePt t="16723" x="4581525" y="5330825"/>
          <p14:tracePt t="16735" x="4652963" y="5322888"/>
          <p14:tracePt t="16747" x="4776788" y="5313363"/>
          <p14:tracePt t="16767" x="4822825" y="5303838"/>
          <p14:tracePt t="16779" x="4919663" y="5286375"/>
          <p14:tracePt t="16798" x="4946650" y="5286375"/>
          <p14:tracePt t="16810" x="5037138" y="5268913"/>
          <p14:tracePt t="16830" x="5089525" y="5259388"/>
          <p14:tracePt t="16842" x="5180013" y="5259388"/>
          <p14:tracePt t="16861" x="5224463" y="5251450"/>
          <p14:tracePt t="16877" x="5375275" y="5232400"/>
          <p14:tracePt t="16909" x="5554663" y="5205413"/>
          <p14:tracePt t="16943" x="5634038" y="5180013"/>
          <p14:tracePt t="16957" x="5688013" y="5180013"/>
          <p14:tracePt t="16969" x="5776913" y="5160963"/>
          <p14:tracePt t="16988" x="5795963" y="5153025"/>
          <p14:tracePt t="16999" x="5867400" y="5143500"/>
          <p14:tracePt t="17019" x="5902325" y="5133975"/>
          <p14:tracePt t="17032" x="5973763" y="5126038"/>
          <p14:tracePt t="17049" x="6010275" y="5116513"/>
          <p14:tracePt t="17062" x="6081713" y="5108575"/>
          <p14:tracePt t="17081" x="6108700" y="5099050"/>
          <p14:tracePt t="17093" x="6170613" y="5089525"/>
          <p14:tracePt t="17111" x="6242050" y="5081588"/>
          <p14:tracePt t="17132" x="6269038" y="5081588"/>
          <p14:tracePt t="17145" x="6296025" y="5072063"/>
          <p14:tracePt t="17163" x="6330950" y="5062538"/>
          <p14:tracePt t="17190" x="6348413" y="5062538"/>
          <p14:tracePt t="17208" x="6357938" y="5062538"/>
          <p14:tracePt t="17219" x="6375400" y="5062538"/>
          <p14:tracePt t="17239" x="6384925" y="5062538"/>
          <p14:tracePt t="17272" x="6394450" y="5062538"/>
          <p14:tracePt t="17473" x="6394450" y="5054600"/>
          <p14:tracePt t="17571" x="6402388" y="5045075"/>
          <p14:tracePt t="17754" x="6402388" y="5037138"/>
          <p14:tracePt t="18290" x="6402388" y="5027613"/>
          <p14:tracePt t="18545" x="6411913" y="5027613"/>
          <p14:tracePt t="18843" x="6411913" y="5018088"/>
          <p14:tracePt t="18892" x="6411913" y="5010150"/>
          <p14:tracePt t="18968" x="6411913" y="5000625"/>
          <p14:tracePt t="18986" x="6419850" y="4983163"/>
          <p14:tracePt t="19017" x="6419850" y="4973638"/>
          <p14:tracePt t="19029" x="6429375" y="4938713"/>
          <p14:tracePt t="19049" x="6438900" y="4911725"/>
          <p14:tracePt t="19059" x="6456363" y="4875213"/>
          <p14:tracePt t="19078" x="6465888" y="4857750"/>
          <p14:tracePt t="19092" x="6473825" y="4813300"/>
          <p14:tracePt t="19112" x="6483350" y="4795838"/>
          <p14:tracePt t="19123" x="6510338" y="4751388"/>
          <p14:tracePt t="19144" x="6518275" y="4724400"/>
          <p14:tracePt t="19156" x="6537325" y="4679950"/>
          <p14:tracePt t="19175" x="6545263" y="4660900"/>
          <p14:tracePt t="19187" x="6572250" y="4608513"/>
          <p14:tracePt t="19206" x="6589713" y="4581525"/>
          <p14:tracePt t="19218" x="6616700" y="4527550"/>
          <p14:tracePt t="19237" x="6616700" y="4510088"/>
          <p14:tracePt t="19250" x="6643688" y="4465638"/>
          <p14:tracePt t="19268" x="6653213" y="4438650"/>
          <p14:tracePt t="19284" x="6661150" y="4411663"/>
          <p14:tracePt t="19300" x="6670675" y="4384675"/>
          <p14:tracePt t="19317" x="6688138" y="4330700"/>
          <p14:tracePt t="19334" x="6705600" y="4303713"/>
          <p14:tracePt t="19350" x="6715125" y="4251325"/>
          <p14:tracePt t="19367" x="6715125" y="4232275"/>
          <p14:tracePt t="19384" x="6732588" y="4179888"/>
          <p14:tracePt t="19400" x="6742113" y="4170363"/>
          <p14:tracePt t="19417" x="6759575" y="4116388"/>
          <p14:tracePt t="19434" x="6759575" y="4098925"/>
          <p14:tracePt t="19451" x="6777038" y="4062413"/>
          <p14:tracePt t="19467" x="6786563" y="4044950"/>
          <p14:tracePt t="19484" x="6813550" y="3990975"/>
          <p14:tracePt t="19502" x="6831013" y="3946525"/>
          <p14:tracePt t="19520" x="6840538" y="3919538"/>
          <p14:tracePt t="19534" x="6858000" y="3875088"/>
          <p14:tracePt t="19551" x="6867525" y="3857625"/>
          <p14:tracePt t="19568" x="6902450" y="3795713"/>
          <p14:tracePt t="19584" x="6911975" y="3776663"/>
          <p14:tracePt t="19601" x="6919913" y="3751263"/>
          <p14:tracePt t="19618" x="6946900" y="3679825"/>
          <p14:tracePt t="19635" x="6956425" y="3660775"/>
          <p14:tracePt t="19651" x="6965950" y="3643313"/>
          <p14:tracePt t="19668" x="6973888" y="3625850"/>
          <p14:tracePt t="19685" x="6983413" y="3589338"/>
          <p14:tracePt t="19701" x="7000875" y="3571875"/>
          <p14:tracePt t="19718" x="7018338" y="3517900"/>
          <p14:tracePt t="19735" x="7027863" y="3482975"/>
          <p14:tracePt t="19754" x="7045325" y="3429000"/>
          <p14:tracePt t="19768" x="7062788" y="3394075"/>
          <p14:tracePt t="19785" x="7081838" y="3330575"/>
          <p14:tracePt t="19802" x="7081838" y="3313113"/>
          <p14:tracePt t="19818" x="7099300" y="3276600"/>
          <p14:tracePt t="19835" x="7099300" y="3259138"/>
          <p14:tracePt t="19852" x="7108825" y="3241675"/>
          <p14:tracePt t="19868" x="7116763" y="3214688"/>
          <p14:tracePt t="19885" x="7116763" y="3205163"/>
          <p14:tracePt t="19902" x="7116763" y="3187700"/>
          <p14:tracePt t="19919" x="7126288" y="3160713"/>
          <p14:tracePt t="19935" x="7126288" y="3143250"/>
          <p14:tracePt t="19957" x="7134225" y="3125788"/>
          <p14:tracePt t="19988" x="7134225" y="3116263"/>
          <p14:tracePt t="20008" x="7134225" y="3108325"/>
          <p14:tracePt t="20036" x="7134225" y="3098800"/>
          <p14:tracePt t="20102" x="7134225" y="3089275"/>
          <p14:tracePt t="20402" x="7134225" y="3081338"/>
          <p14:tracePt t="21042" x="7126288" y="3054350"/>
          <p14:tracePt t="21075" x="7099300" y="3036888"/>
          <p14:tracePt t="21089" x="7054850" y="2990850"/>
          <p14:tracePt t="21107" x="7045325" y="2973388"/>
          <p14:tracePt t="21119" x="6991350" y="2938463"/>
          <p14:tracePt t="21137" x="6983413" y="2919413"/>
          <p14:tracePt t="21149" x="6938963" y="2894013"/>
          <p14:tracePt t="21169" x="6919913" y="2867025"/>
          <p14:tracePt t="21182" x="6813550" y="2786063"/>
          <p14:tracePt t="21202" x="6742113" y="2732088"/>
          <p14:tracePt t="21211" x="6705600" y="2697163"/>
          <p14:tracePt t="21239" x="6670675" y="2679700"/>
          <p14:tracePt t="21251" x="6634163" y="2652713"/>
          <p14:tracePt t="21262" x="6599238" y="2625725"/>
          <p14:tracePt t="21274" x="6518275" y="2581275"/>
          <p14:tracePt t="21294" x="6483350" y="2562225"/>
          <p14:tracePt t="21306" x="6411913" y="2536825"/>
          <p14:tracePt t="21327" x="6375400" y="2517775"/>
          <p14:tracePt t="21340" x="6340475" y="2509838"/>
          <p14:tracePt t="21358" x="6313488" y="2500313"/>
          <p14:tracePt t="21373" x="6303963" y="2500313"/>
          <p14:tracePt t="21390" x="6269038" y="2500313"/>
          <p14:tracePt t="21406" x="6224588" y="2490788"/>
          <p14:tracePt t="21423" x="6153150" y="2465388"/>
          <p14:tracePt t="21440" x="6134100" y="2455863"/>
          <p14:tracePt t="21457" x="6089650" y="2419350"/>
          <p14:tracePt t="21473" x="6018213" y="2393950"/>
          <p14:tracePt t="21496" x="5991225" y="2366963"/>
          <p14:tracePt t="21515" x="5983288" y="2366963"/>
          <p14:tracePt t="21527" x="5973763" y="2366963"/>
          <p14:tracePt t="21574" x="5965825" y="2366963"/>
          <p14:tracePt t="21638" x="5956300" y="2357438"/>
          <p14:tracePt t="21657" x="5946775" y="2357438"/>
          <p14:tracePt t="21669" x="5938838" y="2347913"/>
          <p14:tracePt t="21705" x="5929313" y="2339975"/>
          <p14:tracePt t="21830" x="5919788" y="2339975"/>
          <p14:tracePt t="23135" x="5919788" y="2330450"/>
          <p14:tracePt t="23934" x="5919788" y="2322513"/>
          <p14:tracePt t="24092" x="5919788" y="2312988"/>
          <p14:tracePt t="26135" x="5919788" y="2303463"/>
          <p14:tracePt t="26359" x="5919788" y="2295525"/>
          <p14:tracePt t="26968" x="5919788" y="2286000"/>
          <p14:tracePt t="27033" x="5919788" y="2276475"/>
          <p14:tracePt t="27239" x="5929313" y="2276475"/>
          <p14:tracePt t="28886" x="5929313" y="2268538"/>
          <p14:tracePt t="29182" x="5929313" y="2259013"/>
          <p14:tracePt t="30386" x="5938838" y="2259013"/>
          <p14:tracePt t="30570" x="5938838" y="2268538"/>
          <p14:tracePt t="30946" x="5946775" y="2268538"/>
          <p14:tracePt t="31136" x="5956300" y="2268538"/>
          <p14:tracePt t="31433" x="5965825" y="2268538"/>
          <p14:tracePt t="31778" x="5973763" y="2276475"/>
          <p14:tracePt t="31811" x="5983288" y="2276475"/>
          <p14:tracePt t="31823" x="5991225" y="2276475"/>
          <p14:tracePt t="40885" x="5983288" y="2276475"/>
          <p14:tracePt t="41879" x="5983288" y="2268538"/>
          <p14:tracePt t="41890" x="5973763" y="2268538"/>
          <p14:tracePt t="41902" x="5965825" y="2259013"/>
          <p14:tracePt t="42174" x="5956300" y="2259013"/>
          <p14:tracePt t="42219" x="5946775" y="2259013"/>
          <p14:tracePt t="42232" x="5929313" y="2259013"/>
          <p14:tracePt t="42251" x="5919788" y="2259013"/>
          <p14:tracePt t="42262" x="5884863" y="2259013"/>
          <p14:tracePt t="42281" x="5848350" y="2259013"/>
          <p14:tracePt t="42300" x="5813425" y="2251075"/>
          <p14:tracePt t="42311" x="5759450" y="2241550"/>
          <p14:tracePt t="42332" x="5724525" y="2241550"/>
          <p14:tracePt t="42342" x="5643563" y="2232025"/>
          <p14:tracePt t="42363" x="5616575" y="2232025"/>
          <p14:tracePt t="42375" x="5581650" y="2224088"/>
          <p14:tracePt t="42394" x="5562600" y="2214563"/>
          <p14:tracePt t="42406" x="5510213" y="2197100"/>
          <p14:tracePt t="42425" x="5491163" y="2187575"/>
          <p14:tracePt t="42437" x="5438775" y="2170113"/>
          <p14:tracePt t="42455" x="5384800" y="2160588"/>
          <p14:tracePt t="42470" x="5295900" y="2143125"/>
          <p14:tracePt t="42487" x="5259388" y="2133600"/>
          <p14:tracePt t="42503" x="5133975" y="2125663"/>
          <p14:tracePt t="42520" x="5062538" y="2116138"/>
          <p14:tracePt t="42537" x="5010150" y="2108200"/>
          <p14:tracePt t="42554" x="4911725" y="2108200"/>
          <p14:tracePt t="42570" x="4884738" y="2108200"/>
          <p14:tracePt t="42586" x="4776788" y="2098675"/>
          <p14:tracePt t="42603" x="4724400" y="2098675"/>
          <p14:tracePt t="42620" x="4608513" y="2071688"/>
          <p14:tracePt t="42637" x="4554538" y="2071688"/>
          <p14:tracePt t="42654" x="4491038" y="2062163"/>
          <p14:tracePt t="42670" x="4402138" y="2036763"/>
          <p14:tracePt t="42687" x="4276725" y="2000250"/>
          <p14:tracePt t="42704" x="4116388" y="1955800"/>
          <p14:tracePt t="42722" x="4071938" y="1946275"/>
          <p14:tracePt t="42737" x="4000500" y="1919288"/>
          <p14:tracePt t="42754" x="3973513" y="1919288"/>
          <p14:tracePt t="42770" x="3894138" y="1893888"/>
          <p14:tracePt t="42787" x="3875088" y="1893888"/>
          <p14:tracePt t="42804" x="3786188" y="1874838"/>
          <p14:tracePt t="42821" x="3697288" y="1857375"/>
          <p14:tracePt t="42837" x="3660775" y="1847850"/>
          <p14:tracePt t="42854" x="3616325" y="1839913"/>
          <p14:tracePt t="42871" x="3554413" y="1822450"/>
          <p14:tracePt t="42887" x="3482975" y="1812925"/>
          <p14:tracePt t="42904" x="3455988" y="1803400"/>
          <p14:tracePt t="42921" x="3340100" y="1785938"/>
          <p14:tracePt t="42938" x="3303588" y="1776413"/>
          <p14:tracePt t="42954" x="3170238" y="1751013"/>
          <p14:tracePt t="42972" x="3071813" y="1731963"/>
          <p14:tracePt t="42989" x="3036888" y="1724025"/>
          <p14:tracePt t="43004" x="2946400" y="1714500"/>
          <p14:tracePt t="43022" x="2847975" y="1697038"/>
          <p14:tracePt t="43040" x="2813050" y="1687513"/>
          <p14:tracePt t="43056" x="2724150" y="1670050"/>
          <p14:tracePt t="43073" x="2687638" y="1670050"/>
          <p14:tracePt t="43089" x="2589213" y="1643063"/>
          <p14:tracePt t="43106" x="2544763" y="1633538"/>
          <p14:tracePt t="43123" x="2455863" y="1625600"/>
          <p14:tracePt t="43139" x="2419350" y="1616075"/>
          <p14:tracePt t="43156" x="2295525" y="1598613"/>
          <p14:tracePt t="43173" x="2224088" y="1589088"/>
          <p14:tracePt t="43189" x="2205038" y="1589088"/>
          <p14:tracePt t="43206" x="2143125" y="1589088"/>
          <p14:tracePt t="43223" x="2108200" y="1598613"/>
          <p14:tracePt t="43240" x="2009775" y="1616075"/>
          <p14:tracePt t="43257" x="1911350" y="1643063"/>
          <p14:tracePt t="43273" x="1884363" y="1660525"/>
          <p14:tracePt t="43290" x="1803400" y="1697038"/>
          <p14:tracePt t="43306" x="1776413" y="1714500"/>
          <p14:tracePt t="43324" x="1697038" y="1785938"/>
          <p14:tracePt t="43340" x="1625600" y="1847850"/>
          <p14:tracePt t="43356" x="1571625" y="1911350"/>
          <p14:tracePt t="43373" x="1536700" y="1965325"/>
          <p14:tracePt t="43390" x="1455738" y="2116138"/>
          <p14:tracePt t="43407" x="1411288" y="2197100"/>
          <p14:tracePt t="43424" x="1366838" y="2374900"/>
          <p14:tracePt t="43440" x="1347788" y="2411413"/>
          <p14:tracePt t="43457" x="1330325" y="2536825"/>
          <p14:tracePt t="43477" x="1322388" y="2643188"/>
          <p14:tracePt t="43496" x="1312863" y="2705100"/>
          <p14:tracePt t="43508" x="1312863" y="2840038"/>
          <p14:tracePt t="43526" x="1322388" y="2928938"/>
          <p14:tracePt t="43540" x="1374775" y="3160713"/>
          <p14:tracePt t="43557" x="1384300" y="3214688"/>
          <p14:tracePt t="43574" x="1401763" y="3322638"/>
          <p14:tracePt t="43591" x="1419225" y="3384550"/>
          <p14:tracePt t="43607" x="1446213" y="3581400"/>
          <p14:tracePt t="43624" x="1500188" y="3795713"/>
          <p14:tracePt t="43641" x="1527175" y="3875088"/>
          <p14:tracePt t="43658" x="1608138" y="4089400"/>
          <p14:tracePt t="43675" x="1633538" y="4152900"/>
          <p14:tracePt t="43691" x="1785938" y="4429125"/>
          <p14:tracePt t="43709" x="1857375" y="4527550"/>
          <p14:tracePt t="43728" x="1919288" y="4643438"/>
          <p14:tracePt t="43746" x="1938338" y="4670425"/>
          <p14:tracePt t="43759" x="1973263" y="4714875"/>
          <p14:tracePt t="43777" x="1990725" y="4732338"/>
          <p14:tracePt t="43791" x="2036763" y="4776788"/>
          <p14:tracePt t="43810" x="2062163" y="4803775"/>
          <p14:tracePt t="43825" x="2125663" y="4857750"/>
          <p14:tracePt t="43841" x="2152650" y="4884738"/>
          <p14:tracePt t="43858" x="2214563" y="4919663"/>
          <p14:tracePt t="43875" x="2232025" y="4919663"/>
          <p14:tracePt t="43891" x="2251075" y="4919663"/>
          <p14:tracePt t="43908" x="2339975" y="4911725"/>
          <p14:tracePt t="43925" x="2384425" y="4884738"/>
          <p14:tracePt t="43942" x="2482850" y="4848225"/>
          <p14:tracePt t="43959" x="2527300" y="4822825"/>
          <p14:tracePt t="43975" x="2581275" y="4776788"/>
          <p14:tracePt t="43992" x="2616200" y="4751388"/>
          <p14:tracePt t="44009" x="2714625" y="4633913"/>
          <p14:tracePt t="44027" x="2776538" y="4545013"/>
          <p14:tracePt t="44044" x="2795588" y="4518025"/>
          <p14:tracePt t="44059" x="2857500" y="4402138"/>
          <p14:tracePt t="44076" x="2874963" y="4340225"/>
          <p14:tracePt t="44092" x="2919413" y="4187825"/>
          <p14:tracePt t="44109" x="2938463" y="4125913"/>
          <p14:tracePt t="44126" x="2982913" y="3946525"/>
          <p14:tracePt t="44143" x="3000375" y="3884613"/>
          <p14:tracePt t="44159" x="3017838" y="3786188"/>
          <p14:tracePt t="44176" x="3017838" y="3732213"/>
          <p14:tracePt t="44192" x="3036888" y="3598863"/>
          <p14:tracePt t="44209" x="3036888" y="3438525"/>
          <p14:tracePt t="44226" x="3036888" y="3340100"/>
          <p14:tracePt t="44242" x="3036888" y="3214688"/>
          <p14:tracePt t="44259" x="3017838" y="3098800"/>
          <p14:tracePt t="44276" x="3009900" y="2982913"/>
          <p14:tracePt t="44293" x="2990850" y="2874963"/>
          <p14:tracePt t="44310" x="2938463" y="2509838"/>
          <p14:tracePt t="44327" x="2894013" y="2330450"/>
          <p14:tracePt t="44343" x="2884488" y="2286000"/>
          <p14:tracePt t="44359" x="2857500" y="2143125"/>
          <p14:tracePt t="44377" x="2840038" y="2089150"/>
          <p14:tracePt t="44393" x="2776538" y="1911350"/>
          <p14:tracePt t="44410" x="2751138" y="1839913"/>
          <p14:tracePt t="44426" x="2697163" y="1724025"/>
          <p14:tracePt t="44444" x="2679700" y="1704975"/>
          <p14:tracePt t="44460" x="2670175" y="1679575"/>
          <p14:tracePt t="44477" x="2652713" y="1660525"/>
          <p14:tracePt t="44493" x="2633663" y="1643063"/>
          <p14:tracePt t="44510" x="2616200" y="1625600"/>
          <p14:tracePt t="44528" x="2517775" y="1544638"/>
          <p14:tracePt t="44544" x="2438400" y="1482725"/>
          <p14:tracePt t="44560" x="2374900" y="1438275"/>
          <p14:tracePt t="44579" x="2357438" y="1428750"/>
          <p14:tracePt t="44594" x="2339975" y="1428750"/>
          <p14:tracePt t="44610" x="2322513" y="1428750"/>
          <p14:tracePt t="44627" x="2259013" y="1446213"/>
          <p14:tracePt t="44644" x="2232025" y="1446213"/>
          <p14:tracePt t="44661" x="2179638" y="1473200"/>
          <p14:tracePt t="44677" x="2152650" y="1500188"/>
          <p14:tracePt t="44694" x="2098675" y="1527175"/>
          <p14:tracePt t="44711" x="2062163" y="1554163"/>
          <p14:tracePt t="44728" x="1973263" y="1608138"/>
          <p14:tracePt t="44744" x="1901825" y="1660525"/>
          <p14:tracePt t="44761" x="1874838" y="1687513"/>
          <p14:tracePt t="44778" x="1803400" y="1731963"/>
          <p14:tracePt t="44794" x="1768475" y="1768475"/>
          <p14:tracePt t="44811" x="1670050" y="1857375"/>
          <p14:tracePt t="44828" x="1616075" y="1919288"/>
          <p14:tracePt t="44847" x="1598613" y="1946275"/>
          <p14:tracePt t="44861" x="1544638" y="2017713"/>
          <p14:tracePt t="44878" x="1527175" y="2044700"/>
          <p14:tracePt t="44894" x="1455738" y="2152650"/>
          <p14:tracePt t="44912" x="1411288" y="2224088"/>
          <p14:tracePt t="44928" x="1384300" y="2276475"/>
          <p14:tracePt t="44945" x="1357313" y="2347913"/>
          <p14:tracePt t="44961" x="1339850" y="2374900"/>
          <p14:tracePt t="44979" x="1330325" y="2446338"/>
          <p14:tracePt t="44995" x="1330325" y="2473325"/>
          <p14:tracePt t="45011" x="1322388" y="2536825"/>
          <p14:tracePt t="45028" x="1322388" y="2562225"/>
          <p14:tracePt t="45045" x="1322388" y="2581275"/>
          <p14:tracePt t="45062" x="1322388" y="2608263"/>
          <p14:tracePt t="45078" x="1322388" y="2660650"/>
          <p14:tracePt t="45095" x="1322388" y="2697163"/>
          <p14:tracePt t="45112" x="1322388" y="2759075"/>
          <p14:tracePt t="45129" x="1322388" y="2786063"/>
          <p14:tracePt t="45145" x="1322388" y="2813050"/>
          <p14:tracePt t="45162" x="1322388" y="2830513"/>
          <p14:tracePt t="45179" x="1330325" y="2884488"/>
          <p14:tracePt t="45195" x="1347788" y="2938463"/>
          <p14:tracePt t="45213" x="1357313" y="2965450"/>
          <p14:tracePt t="45229" x="1357313" y="2982913"/>
          <p14:tracePt t="45251" x="1366838" y="3000375"/>
          <p14:tracePt t="45270" x="1366838" y="3009900"/>
          <p14:tracePt t="45407" x="1366838" y="3017838"/>
          <p14:tracePt t="45852" x="1374775" y="3017838"/>
          <p14:tracePt t="46024" x="1384300" y="3017838"/>
          <p14:tracePt t="46035" x="1419225" y="3017838"/>
          <p14:tracePt t="46054" x="1446213" y="3009900"/>
          <p14:tracePt t="46073" x="1455738" y="3009900"/>
          <p14:tracePt t="46085" x="1490663" y="3000375"/>
          <p14:tracePt t="46103" x="1509713" y="3000375"/>
          <p14:tracePt t="46115" x="1536700" y="3000375"/>
          <p14:tracePt t="46134" x="1544638" y="2990850"/>
          <p14:tracePt t="46146" x="1581150" y="2973388"/>
          <p14:tracePt t="46166" x="1608138" y="2973388"/>
          <p14:tracePt t="46177" x="1652588" y="2965450"/>
          <p14:tracePt t="46197" x="1670050" y="2965450"/>
          <p14:tracePt t="46208" x="1704975" y="2955925"/>
          <p14:tracePt t="46227" x="1731963" y="2955925"/>
          <p14:tracePt t="46246" x="1741488" y="2955925"/>
          <p14:tracePt t="46257" x="1758950" y="2955925"/>
          <p14:tracePt t="46277" x="1768475" y="2955925"/>
          <p14:tracePt t="46288" x="1795463" y="2955925"/>
          <p14:tracePt t="46308" x="1803400" y="2955925"/>
          <p14:tracePt t="46319" x="1812925" y="2955925"/>
          <p14:tracePt t="46338" x="1822450" y="2955925"/>
          <p14:tracePt t="46350" x="1847850" y="2955925"/>
          <p14:tracePt t="46370" x="1857375" y="2955925"/>
          <p14:tracePt t="46383" x="1874838" y="2955925"/>
          <p14:tracePt t="46400" x="1884363" y="2955925"/>
          <p14:tracePt t="46418" x="1893888" y="2955925"/>
          <p14:tracePt t="46450" x="1901825" y="2955925"/>
          <p14:tracePt t="46461" x="1911350" y="2955925"/>
          <p14:tracePt t="46524" x="1919288" y="2955925"/>
          <p14:tracePt t="53136" x="1919288" y="2965450"/>
          <p14:tracePt t="53146" x="1911350" y="2965450"/>
          <p14:tracePt t="53321" x="1874838" y="2938463"/>
          <p14:tracePt t="53333" x="1731963" y="2786063"/>
          <p14:tracePt t="53351" x="1670050" y="2705100"/>
          <p14:tracePt t="53371" x="1482725" y="2473325"/>
          <p14:tracePt t="53404" x="1438275" y="2384425"/>
          <p14:tracePt t="53413" x="1401763" y="2330450"/>
          <p14:tracePt t="53438" x="1312863" y="2152650"/>
          <p14:tracePt t="53471" x="1295400" y="2125663"/>
          <p14:tracePt t="53475" x="1276350" y="2071688"/>
          <p14:tracePt t="53504" x="1276350" y="2062163"/>
          <p14:tracePt t="53538" x="1285875" y="2044700"/>
          <p14:tracePt t="53581" x="1322388" y="2000250"/>
          <p14:tracePt t="53601" x="1357313" y="1955800"/>
          <p14:tracePt t="53620" x="1393825" y="1928813"/>
          <p14:tracePt t="53646" x="1428750" y="1893888"/>
          <p14:tracePt t="53672" x="1482725" y="1847850"/>
          <p14:tracePt t="53705" x="1490663" y="1839913"/>
          <p14:tracePt t="53721" x="1517650" y="1803400"/>
          <p14:tracePt t="53755" x="1536700" y="1795463"/>
          <p14:tracePt t="53788" x="1554163" y="1785938"/>
          <p14:tracePt t="53804" x="1589088" y="1758950"/>
          <p14:tracePt t="53838" x="1616075" y="1731963"/>
          <p14:tracePt t="53855" x="1633538" y="1724025"/>
          <p14:tracePt t="53889" x="1660525" y="1697038"/>
          <p14:tracePt t="53922" x="1679575" y="1697038"/>
          <p14:tracePt t="53928" x="1704975" y="1679575"/>
          <p14:tracePt t="53962" x="1731963" y="1660525"/>
          <p14:tracePt t="53989" x="1758950" y="1652588"/>
          <p14:tracePt t="54023" x="1776413" y="1633538"/>
          <p14:tracePt t="54057" x="1776413" y="1625600"/>
          <p14:tracePt t="54122" x="1785938" y="1625600"/>
          <p14:tracePt t="54147" x="1795463" y="1625600"/>
          <p14:tracePt t="55386" x="1795463" y="1633538"/>
          <p14:tracePt t="55508" x="1795463" y="1625600"/>
          <p14:tracePt t="63637" x="1785938" y="1625600"/>
          <p14:tracePt t="63821" x="1785938" y="1633538"/>
          <p14:tracePt t="63832" x="1768475" y="1643063"/>
          <p14:tracePt t="63852" x="1704975" y="1670050"/>
          <p14:tracePt t="63885" x="1697038" y="1679575"/>
          <p14:tracePt t="63900" x="1687513" y="1679575"/>
          <p14:tracePt t="63944" x="1687513" y="1670050"/>
          <p14:tracePt t="64017" x="1687513" y="1660525"/>
          <p14:tracePt t="64055" x="1679575" y="1670050"/>
          <p14:tracePt t="64132" x="1643063" y="1697038"/>
          <p14:tracePt t="64152" x="1616075" y="1724025"/>
          <p14:tracePt t="64163" x="1536700" y="1768475"/>
          <p14:tracePt t="64186" x="1473200" y="1839913"/>
          <p14:tracePt t="64220" x="1473200" y="1866900"/>
          <p14:tracePt t="64228" x="1473200" y="1946275"/>
          <p14:tracePt t="64253" x="1500188" y="2081213"/>
          <p14:tracePt t="64286" x="1517650" y="2098675"/>
          <p14:tracePt t="64290" x="1554163" y="2160588"/>
          <p14:tracePt t="64320" x="1741488" y="2276475"/>
          <p14:tracePt t="64354" x="1990725" y="2357438"/>
          <p14:tracePt t="64370" x="2081213" y="2393950"/>
          <p14:tracePt t="64387" x="2224088" y="2428875"/>
          <p14:tracePt t="64421" x="2251075" y="2428875"/>
          <p14:tracePt t="64446" x="2295525" y="2411413"/>
          <p14:tracePt t="64464" x="2330450" y="2401888"/>
          <p14:tracePt t="64487" x="2517775" y="2268538"/>
          <p14:tracePt t="64521" x="2527300" y="2241550"/>
          <p14:tracePt t="64525" x="2562225" y="2187575"/>
          <p14:tracePt t="64554" x="2571750" y="2179638"/>
          <p14:tracePt t="64588" x="2571750" y="2160588"/>
          <p14:tracePt t="64592" x="2571750" y="2108200"/>
          <p14:tracePt t="64621" x="2571750" y="1938338"/>
          <p14:tracePt t="64655" x="2562225" y="1866900"/>
          <p14:tracePt t="64671" x="2562225" y="1857375"/>
          <p14:tracePt t="64696" x="2554288" y="1847850"/>
          <p14:tracePt t="64721" x="2544763" y="1795463"/>
          <p14:tracePt t="64755" x="2536825" y="1795463"/>
          <p14:tracePt t="64761" x="2527300" y="1768475"/>
          <p14:tracePt t="64788" x="2517775" y="1758950"/>
          <p14:tracePt t="64839" x="2500313" y="1751013"/>
          <p14:tracePt t="64872" x="2490788" y="1731963"/>
          <p14:tracePt t="64891" x="2490788" y="1714500"/>
          <p14:tracePt t="64902" x="2482850" y="1714500"/>
          <p14:tracePt t="64922" x="2465388" y="1697038"/>
          <p14:tracePt t="64972" x="2455863" y="1670050"/>
          <p14:tracePt t="64989" x="2428875" y="1633538"/>
          <p14:tracePt t="65022" x="2419350" y="1608138"/>
          <p14:tracePt t="65056" x="2411413" y="1598613"/>
          <p14:tracePt t="65060" x="2411413" y="1589088"/>
          <p14:tracePt t="65089" x="2401888" y="1581150"/>
          <p14:tracePt t="65122" x="2393950" y="1581150"/>
          <p14:tracePt t="65138" x="2393950" y="1608138"/>
          <p14:tracePt t="65331" x="2393950" y="1643063"/>
          <p14:tracePt t="65343" x="2401888" y="1704975"/>
          <p14:tracePt t="65362" x="2411413" y="1731963"/>
          <p14:tracePt t="65390" x="2411413" y="1839913"/>
          <p14:tracePt t="65423" x="2411413" y="1901825"/>
          <p14:tracePt t="65428" x="2411413" y="2009775"/>
          <p14:tracePt t="65457" x="2411413" y="2143125"/>
          <p14:tracePt t="65491" x="2411413" y="2224088"/>
          <p14:tracePt t="65524" x="2401888" y="2286000"/>
          <p14:tracePt t="65558" x="2401888" y="2347913"/>
          <p14:tracePt t="65590" x="2393950" y="2366963"/>
          <p14:tracePt t="65622" x="2384425" y="2366963"/>
          <p14:tracePt t="65627" x="2374900" y="2401888"/>
          <p14:tracePt t="65657" x="2374900" y="2490788"/>
          <p14:tracePt t="65690" x="2374900" y="2544763"/>
          <p14:tracePt t="65694" x="2374900" y="2608263"/>
          <p14:tracePt t="65724" x="2374900" y="2679700"/>
          <p14:tracePt t="65757" x="2374900" y="2705100"/>
          <p14:tracePt t="65765" x="2374900" y="2732088"/>
          <p14:tracePt t="65791" x="2374900" y="2751138"/>
          <p14:tracePt t="65829" x="2374900" y="2741613"/>
          <p14:tracePt t="92386" x="2347913" y="2741613"/>
          <p14:tracePt t="92797" x="2312988" y="2732088"/>
          <p14:tracePt t="92809" x="2170113" y="2697163"/>
          <p14:tracePt t="92828" x="2081213" y="2679700"/>
          <p14:tracePt t="92840" x="1830388" y="2581275"/>
          <p14:tracePt t="92873" x="1589088" y="2490788"/>
          <p14:tracePt t="92890" x="1517650" y="2446338"/>
          <p14:tracePt t="92906" x="1312863" y="2357438"/>
          <p14:tracePt t="92923" x="1000125" y="2232025"/>
          <p14:tracePt t="92941" x="911225" y="2205038"/>
          <p14:tracePt t="92956" x="839788" y="2179638"/>
          <p14:tracePt t="92973" x="401638" y="2108200"/>
          <p14:tracePt t="93005" x="303213" y="2098675"/>
          <p14:tracePt t="93013" x="196850" y="2098675"/>
          <p14:tracePt t="93040" x="80963" y="2098675"/>
          <p14:tracePt t="93056" x="0" y="2116138"/>
          <p14:tracePt t="93073" x="0" y="2187575"/>
          <p14:tracePt t="93090" x="0" y="2197100"/>
          <p14:tracePt t="93127" x="0" y="2214563"/>
          <p14:tracePt t="93139" x="26988" y="2339975"/>
          <p14:tracePt t="93158" x="71438" y="2428875"/>
          <p14:tracePt t="93170" x="152400" y="2598738"/>
          <p14:tracePt t="93190" x="204788" y="2679700"/>
          <p14:tracePt t="93202" x="330200" y="2874963"/>
          <p14:tracePt t="93222" x="374650" y="2938463"/>
          <p14:tracePt t="93233" x="465138" y="3062288"/>
          <p14:tracePt t="93254" x="490538" y="3089275"/>
          <p14:tracePt t="93267" x="517525" y="3143250"/>
          <p14:tracePt t="93279" x="536575" y="3170238"/>
          <p14:tracePt t="93305" x="561975" y="3197225"/>
          <p14:tracePt t="93318" x="598488" y="3251200"/>
          <p14:tracePt t="93331" x="615950" y="3286125"/>
          <p14:tracePt t="93343" x="687388" y="3367088"/>
          <p14:tracePt t="93365" x="714375" y="3394075"/>
          <p14:tracePt t="93404" x="731838" y="3419475"/>
          <p14:tracePt t="93423" x="776288" y="3465513"/>
          <p14:tracePt t="93442" x="830263" y="3500438"/>
          <p14:tracePt t="93454" x="901700" y="3536950"/>
          <p14:tracePt t="93474" x="911225" y="3544888"/>
          <p14:tracePt t="93486" x="928688" y="3554413"/>
          <p14:tracePt t="93498" x="938213" y="3554413"/>
          <p14:tracePt t="93517" x="965200" y="3571875"/>
          <p14:tracePt t="93551" x="982663" y="3571875"/>
          <p14:tracePt t="93562" x="1027113" y="3616325"/>
          <p14:tracePt t="93581" x="1062038" y="3643313"/>
          <p14:tracePt t="93593" x="1133475" y="3687763"/>
          <p14:tracePt t="93612" x="1160463" y="3705225"/>
          <p14:tracePt t="93625" x="1214438" y="3741738"/>
          <p14:tracePt t="93644" x="1258888" y="3776663"/>
          <p14:tracePt t="93656" x="1312863" y="3822700"/>
          <p14:tracePt t="93675" x="1393825" y="3867150"/>
          <p14:tracePt t="93695" x="1411288" y="3894138"/>
          <p14:tracePt t="93706" x="1446213" y="3911600"/>
          <p14:tracePt t="93718" x="1509713" y="3938588"/>
          <p14:tracePt t="93738" x="1517650" y="3938588"/>
          <p14:tracePt t="93750" x="1554163" y="3965575"/>
          <p14:tracePt t="93771" x="1598613" y="3973513"/>
          <p14:tracePt t="93797" x="1598613" y="3983038"/>
          <p14:tracePt t="93816" x="1608138" y="3983038"/>
          <p14:tracePt t="93845" x="1616075" y="3983038"/>
          <p14:tracePt t="93864" x="1625600" y="3983038"/>
          <p14:tracePt t="93876" x="1633538" y="3973513"/>
          <p14:tracePt t="93912" x="1633538" y="3965575"/>
          <p14:tracePt t="127386" x="1633538" y="3956050"/>
          <p14:tracePt t="128338" x="1633538" y="3946525"/>
          <p14:tracePt t="128356" x="1643063" y="3946525"/>
          <p14:tracePt t="128392" x="1652588" y="3919538"/>
          <p14:tracePt t="128405" x="1652588" y="3894138"/>
          <p14:tracePt t="128417" x="1652588" y="3830638"/>
          <p14:tracePt t="128438" x="1652588" y="3751263"/>
          <p14:tracePt t="128450" x="1652588" y="3670300"/>
          <p14:tracePt t="128470" x="1652588" y="3643313"/>
          <p14:tracePt t="128482" x="1652588" y="3581400"/>
          <p14:tracePt t="128501" x="1652588" y="3554413"/>
          <p14:tracePt t="128515" x="1660525" y="3500438"/>
          <p14:tracePt t="128533" x="1660525" y="3446463"/>
          <p14:tracePt t="128549" x="1697038" y="3224213"/>
          <p14:tracePt t="128566" x="1704975" y="3143250"/>
          <p14:tracePt t="128580" x="1714500" y="2990850"/>
          <p14:tracePt t="128597" x="1714500" y="2938463"/>
          <p14:tracePt t="128613" x="1714500" y="2751138"/>
          <p14:tracePt t="128630" x="1714500" y="2652713"/>
          <p14:tracePt t="128647" x="1714500" y="2465388"/>
          <p14:tracePt t="128664" x="1714500" y="2428875"/>
          <p14:tracePt t="128688" x="1714500" y="2357438"/>
          <p14:tracePt t="128716" x="1714500" y="2259013"/>
          <p14:tracePt t="128735" x="1741488" y="2205038"/>
          <p14:tracePt t="128748" x="1803400" y="2152650"/>
          <p14:tracePt t="128767" x="1893888" y="2108200"/>
          <p14:tracePt t="128778" x="2081213" y="2081213"/>
          <p14:tracePt t="128798" x="2143125" y="2081213"/>
          <p14:tracePt t="128811" x="2366963" y="2081213"/>
          <p14:tracePt t="128829" x="2473325" y="2081213"/>
          <p14:tracePt t="128842" x="2803525" y="2081213"/>
          <p14:tracePt t="128862" x="2928938" y="2081213"/>
          <p14:tracePt t="128874" x="3224213" y="2071688"/>
          <p14:tracePt t="128893" x="3357563" y="2062163"/>
          <p14:tracePt t="128919" x="3759200" y="2044700"/>
          <p14:tracePt t="128939" x="3938588" y="2044700"/>
          <p14:tracePt t="128951" x="4286250" y="2027238"/>
          <p14:tracePt t="128970" x="4554538" y="1982788"/>
          <p14:tracePt t="128989" x="4581525" y="1973263"/>
          <p14:tracePt t="129001" x="4625975" y="1938338"/>
          <p14:tracePt t="129020" x="4643438" y="1911350"/>
          <p14:tracePt t="129032" x="4803775" y="1714500"/>
          <p14:tracePt t="129054" x="4884738" y="1598613"/>
          <p14:tracePt t="129065" x="5000625" y="1374775"/>
          <p14:tracePt t="129083" x="5010150" y="1347788"/>
          <p14:tracePt t="129146" x="5018088" y="1330325"/>
          <p14:tracePt t="129158" x="5037138" y="1303338"/>
          <p14:tracePt t="129178" x="5037138" y="1276350"/>
          <p14:tracePt t="129189" x="5045075" y="1268413"/>
          <p14:tracePt t="129209" x="5045075" y="1258888"/>
          <p14:tracePt t="129250" x="4991100" y="1241425"/>
          <p14:tracePt t="129268" x="4965700" y="1241425"/>
          <p14:tracePt t="129287" x="4946650" y="1241425"/>
          <p14:tracePt t="129300" x="4867275" y="1241425"/>
          <p14:tracePt t="129318" x="4822825" y="1241425"/>
          <p14:tracePt t="129330" x="4687888" y="1312863"/>
          <p14:tracePt t="129348" x="4625975" y="1339850"/>
          <p14:tracePt t="129361" x="4500563" y="1411288"/>
          <p14:tracePt t="129379" x="4483100" y="1428750"/>
          <p14:tracePt t="129391" x="4411663" y="1473200"/>
          <p14:tracePt t="129410" x="4367213" y="1500188"/>
          <p14:tracePt t="129422" x="4295775" y="1554163"/>
          <p14:tracePt t="129442" x="4259263" y="1581150"/>
          <p14:tracePt t="129454" x="4205288" y="1625600"/>
          <p14:tracePt t="129474" x="4125913" y="1697038"/>
          <p14:tracePt t="129492" x="4089400" y="1731963"/>
          <p14:tracePt t="129504" x="4017963" y="1812925"/>
          <p14:tracePt t="129523" x="4010025" y="1830388"/>
          <p14:tracePt t="129535" x="3956050" y="1893888"/>
          <p14:tracePt t="129555" x="3929063" y="1938338"/>
          <p14:tracePt t="129567" x="3875088" y="2044700"/>
          <p14:tracePt t="129586" x="3848100" y="2089150"/>
          <p14:tracePt t="129600" x="3786188" y="2241550"/>
          <p14:tracePt t="129617" x="3759200" y="2295525"/>
          <p14:tracePt t="129633" x="3724275" y="2393950"/>
          <p14:tracePt t="129650" x="3705225" y="2446338"/>
          <p14:tracePt t="129667" x="3687763" y="2581275"/>
          <p14:tracePt t="129684" x="3687763" y="2633663"/>
          <p14:tracePt t="129700" x="3687763" y="2697163"/>
          <p14:tracePt t="129719" x="3687763" y="2732088"/>
          <p14:tracePt t="129734" x="3687763" y="2795588"/>
          <p14:tracePt t="129750" x="3687763" y="2830513"/>
          <p14:tracePt t="129767" x="3697288" y="2919413"/>
          <p14:tracePt t="129784" x="3705225" y="2973388"/>
          <p14:tracePt t="129801" x="3732213" y="3071813"/>
          <p14:tracePt t="129818" x="3751263" y="3170238"/>
          <p14:tracePt t="129837" x="3759200" y="3214688"/>
          <p14:tracePt t="129851" x="3803650" y="3394075"/>
          <p14:tracePt t="129868" x="3848100" y="3482975"/>
          <p14:tracePt t="129884" x="3938588" y="3732213"/>
          <p14:tracePt t="129901" x="3983038" y="3813175"/>
          <p14:tracePt t="129917" x="4054475" y="4000500"/>
          <p14:tracePt t="129934" x="4081463" y="4062413"/>
          <p14:tracePt t="129951" x="4152900" y="4214813"/>
          <p14:tracePt t="129968" x="4179888" y="4268788"/>
          <p14:tracePt t="129985" x="4259263" y="4419600"/>
          <p14:tracePt t="130001" x="4295775" y="4483100"/>
          <p14:tracePt t="130018" x="4375150" y="4616450"/>
          <p14:tracePt t="130034" x="4402138" y="4660900"/>
          <p14:tracePt t="130051" x="4500563" y="4830763"/>
          <p14:tracePt t="130068" x="4589463" y="4938713"/>
          <p14:tracePt t="130088" x="4633913" y="4991100"/>
          <p14:tracePt t="130101" x="4803775" y="5180013"/>
          <p14:tracePt t="130119" x="4857750" y="5232400"/>
          <p14:tracePt t="130135" x="4956175" y="5340350"/>
          <p14:tracePt t="130151" x="4991100" y="5375275"/>
          <p14:tracePt t="130168" x="5081588" y="5465763"/>
          <p14:tracePt t="130185" x="5160963" y="5527675"/>
          <p14:tracePt t="130202" x="5429250" y="5688013"/>
          <p14:tracePt t="130218" x="5456238" y="5724525"/>
          <p14:tracePt t="130235" x="5562600" y="5786438"/>
          <p14:tracePt t="130252" x="5581650" y="5795963"/>
          <p14:tracePt t="130269" x="5616575" y="5803900"/>
          <p14:tracePt t="130286" x="5688013" y="5803900"/>
          <p14:tracePt t="130302" x="5875338" y="5795963"/>
          <p14:tracePt t="130321" x="6134100" y="5768975"/>
          <p14:tracePt t="130340" x="6251575" y="5759450"/>
          <p14:tracePt t="130352" x="6572250" y="5688013"/>
          <p14:tracePt t="130371" x="6688138" y="5661025"/>
          <p14:tracePt t="130386" x="6848475" y="5616575"/>
          <p14:tracePt t="130404" x="6929438" y="5581650"/>
          <p14:tracePt t="130419" x="7108825" y="5500688"/>
          <p14:tracePt t="130436" x="7215188" y="5429250"/>
          <p14:tracePt t="130453" x="7518400" y="5224463"/>
          <p14:tracePt t="130469" x="7572375" y="5180013"/>
          <p14:tracePt t="130486" x="7661275" y="5054600"/>
          <p14:tracePt t="130505" x="7732713" y="4894263"/>
          <p14:tracePt t="130520" x="7786688" y="4776788"/>
          <p14:tracePt t="130536" x="7840663" y="4598988"/>
          <p14:tracePt t="130553" x="7929563" y="4089400"/>
          <p14:tracePt t="130569" x="7956550" y="3902075"/>
          <p14:tracePt t="130586" x="7991475" y="3108325"/>
          <p14:tracePt t="130604" x="7983538" y="2705100"/>
          <p14:tracePt t="130624" x="7974013" y="2608263"/>
          <p14:tracePt t="130638" x="7947025" y="2465388"/>
          <p14:tracePt t="130654" x="7939088" y="2401888"/>
          <p14:tracePt t="130670" x="7875588" y="2170113"/>
          <p14:tracePt t="130687" x="7848600" y="2044700"/>
          <p14:tracePt t="130703" x="7813675" y="1911350"/>
          <p14:tracePt t="130720" x="7680325" y="1527175"/>
          <p14:tracePt t="130737" x="7634288" y="1428750"/>
          <p14:tracePt t="130754" x="7572375" y="1330325"/>
          <p14:tracePt t="130770" x="7483475" y="1169988"/>
          <p14:tracePt t="130787" x="7419975" y="1089025"/>
          <p14:tracePt t="130803" x="7348538" y="990600"/>
          <p14:tracePt t="130820" x="7134225" y="741363"/>
          <p14:tracePt t="130837" x="6831013" y="339725"/>
          <p14:tracePt t="130854" x="6804025" y="303213"/>
          <p14:tracePt t="130870" x="6751638" y="258763"/>
          <p14:tracePt t="130887" x="6688138" y="223838"/>
          <p14:tracePt t="130904" x="6510338" y="187325"/>
          <p14:tracePt t="130920" x="6491288" y="187325"/>
          <p14:tracePt t="130937" x="6330950" y="187325"/>
          <p14:tracePt t="130954" x="6259513" y="196850"/>
          <p14:tracePt t="130971" x="6062663" y="268288"/>
          <p14:tracePt t="130987" x="5965825" y="312738"/>
          <p14:tracePt t="131004" x="5751513" y="438150"/>
          <p14:tracePt t="131021" x="5670550" y="490538"/>
          <p14:tracePt t="131038" x="5545138" y="588963"/>
          <p14:tracePt t="131055" x="5384800" y="741363"/>
          <p14:tracePt t="131071" x="5330825" y="795338"/>
          <p14:tracePt t="131088" x="5153025" y="1009650"/>
          <p14:tracePt t="131104" x="5099050" y="1108075"/>
          <p14:tracePt t="131121" x="4857750" y="1455738"/>
          <p14:tracePt t="131138" x="4705350" y="1670050"/>
          <p14:tracePt t="131158" x="4660900" y="1758950"/>
          <p14:tracePt t="131172" x="4598988" y="1857375"/>
          <p14:tracePt t="131188" x="4473575" y="2133600"/>
          <p14:tracePt t="131205" x="4357688" y="2438400"/>
          <p14:tracePt t="131222" x="4340225" y="2554288"/>
          <p14:tracePt t="131238" x="4268788" y="2857500"/>
          <p14:tracePt t="131255" x="4259263" y="2938463"/>
          <p14:tracePt t="131271" x="4251325" y="3036888"/>
          <p14:tracePt t="131290" x="4232275" y="3125788"/>
          <p14:tracePt t="131305" x="4224338" y="3179763"/>
          <p14:tracePt t="131322" x="4214813" y="3241675"/>
          <p14:tracePt t="131338" x="4205288" y="3313113"/>
          <p14:tracePt t="131355" x="4187825" y="3455988"/>
          <p14:tracePt t="131373" x="4170363" y="3633788"/>
          <p14:tracePt t="131390" x="4170363" y="3786188"/>
          <p14:tracePt t="131408" x="4170363" y="3884613"/>
          <p14:tracePt t="131422" x="4224338" y="4125913"/>
          <p14:tracePt t="131441" x="4241800" y="4214813"/>
          <p14:tracePt t="131455" x="4276725" y="4313238"/>
          <p14:tracePt t="131473" x="4286250" y="4340225"/>
          <p14:tracePt t="131489" x="4303713" y="4375150"/>
          <p14:tracePt t="131505" x="4313238" y="4394200"/>
          <p14:tracePt t="131523" x="4340225" y="4438650"/>
          <p14:tracePt t="131540" x="4411663" y="4572000"/>
          <p14:tracePt t="131556" x="4465638" y="4652963"/>
          <p14:tracePt t="131572" x="4589463" y="4830763"/>
          <p14:tracePt t="131589" x="4670425" y="4946650"/>
          <p14:tracePt t="131606" x="4697413" y="4983163"/>
          <p14:tracePt t="131623" x="4705350" y="5010150"/>
          <p14:tracePt t="131639" x="4786313" y="5170488"/>
          <p14:tracePt t="131656" x="4884738" y="5357813"/>
          <p14:tracePt t="131675" x="4938713" y="5456238"/>
          <p14:tracePt t="131690" x="5054600" y="5653088"/>
          <p14:tracePt t="131706" x="5133975" y="5795963"/>
          <p14:tracePt t="131724" x="5170488" y="5857875"/>
          <p14:tracePt t="131738" x="5232400" y="5946775"/>
          <p14:tracePt t="131755" x="5259388" y="5983288"/>
          <p14:tracePt t="131772" x="5340350" y="6116638"/>
          <p14:tracePt t="131789" x="5367338" y="6170613"/>
          <p14:tracePt t="131805" x="5438775" y="6259513"/>
          <p14:tracePt t="131823" x="5446713" y="6296025"/>
          <p14:tracePt t="131839" x="5500688" y="6375400"/>
          <p14:tracePt t="131855" x="5537200" y="6429375"/>
          <p14:tracePt t="131872" x="5616575" y="6545263"/>
          <p14:tracePt t="131889" x="5653088" y="6616700"/>
          <p14:tracePt t="131906" x="5776913" y="6786563"/>
          <p14:tracePt t="131923" x="5795963" y="6813550"/>
          <p14:tracePt t="131939" x="5857875" y="6848475"/>
          <p14:tracePt t="131956" x="5857875" y="6840538"/>
          <p14:tracePt t="132036" x="5857875" y="6823075"/>
          <p14:tracePt t="132076" x="5857875" y="6813550"/>
          <p14:tracePt t="132115" x="5867400" y="6804025"/>
          <p14:tracePt t="132238" x="5867400" y="6796088"/>
          <p14:tracePt t="132271" x="5875338" y="6796088"/>
          <p14:tracePt t="132283" x="5875338" y="6786563"/>
          <p14:tracePt t="132302" x="5884863" y="6777038"/>
          <p14:tracePt t="132315" x="5894388" y="6769100"/>
          <p14:tracePt t="132347" x="5902325" y="6759575"/>
          <p14:tracePt t="132365" x="5902325" y="6751638"/>
          <p14:tracePt t="132396" x="5911850" y="6751638"/>
          <p14:tracePt t="132446" x="5919788" y="6751638"/>
          <p14:tracePt t="132587" x="5929313" y="6751638"/>
        </p14:tracePtLst>
      </p14:laserTraceLst>
    </p:ext>
  </p:extLs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Thread-based Animation </a:t>
            </a:r>
            <a:r>
              <a:rPr lang="en-US" dirty="0"/>
              <a:t>D</a:t>
            </a:r>
            <a:r>
              <a:rPr lang="en-US" dirty="0" smtClean="0"/>
              <a:t>esign Pattern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527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56986" y="4959652"/>
            <a:ext cx="2057400" cy="66277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Combine objects?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52700" y="3314699"/>
            <a:ext cx="21336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580465" y="5791170"/>
            <a:ext cx="2286000" cy="83825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Combine animated and animating object?</a:t>
            </a:r>
          </a:p>
        </p:txBody>
      </p:sp>
    </p:spTree>
    <p:extLst>
      <p:ext uri="{BB962C8B-B14F-4D97-AF65-F5344CB8AC3E}">
        <p14:creationId xmlns:p14="http://schemas.microsoft.com/office/powerpoint/2010/main" val="2144960699"/>
      </p:ext>
    </p:extLst>
  </p:cSld>
  <p:clrMapOvr>
    <a:masterClrMapping/>
  </p:clrMapOvr>
  <p:transition advTm="8061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0114" x="5929313" y="6732588"/>
          <p14:tracePt t="10346" x="5911850" y="6705600"/>
          <p14:tracePt t="10365" x="5894388" y="6634163"/>
          <p14:tracePt t="10384" x="5884863" y="6599238"/>
          <p14:tracePt t="10395" x="5840413" y="6438900"/>
          <p14:tracePt t="10414" x="5822950" y="6357938"/>
          <p14:tracePt t="10424" x="5803900" y="6224588"/>
          <p14:tracePt t="10444" x="5786438" y="6134100"/>
          <p14:tracePt t="10455" x="5759450" y="6000750"/>
          <p14:tracePt t="10475" x="5741988" y="5919788"/>
          <p14:tracePt t="10486" x="5724525" y="5768975"/>
          <p14:tracePt t="10504" x="5661025" y="5545138"/>
          <p14:tracePt t="10524" x="5634038" y="5473700"/>
          <p14:tracePt t="10535" x="5572125" y="5268913"/>
          <p14:tracePt t="10556" x="5554663" y="5205413"/>
          <p14:tracePt t="10567" x="5527675" y="5108575"/>
          <p14:tracePt t="10586" x="5510213" y="5062538"/>
          <p14:tracePt t="10599" x="5438775" y="4902200"/>
          <p14:tracePt t="10616" x="5384800" y="4795838"/>
          <p14:tracePt t="10632" x="5286375" y="4608513"/>
          <p14:tracePt t="10649" x="5241925" y="4527550"/>
          <p14:tracePt t="10665" x="5170488" y="4411663"/>
          <p14:tracePt t="10682" x="5133975" y="4348163"/>
          <p14:tracePt t="10699" x="5054600" y="4214813"/>
          <p14:tracePt t="10715" x="5018088" y="4170363"/>
          <p14:tracePt t="10732" x="4973638" y="4098925"/>
          <p14:tracePt t="10749" x="4956175" y="4081463"/>
          <p14:tracePt t="10765" x="4919663" y="4037013"/>
          <p14:tracePt t="10782" x="4857750" y="3990975"/>
          <p14:tracePt t="10799" x="4848225" y="3973513"/>
          <p14:tracePt t="10815" x="4803775" y="3929063"/>
          <p14:tracePt t="10833" x="4795838" y="3911600"/>
          <p14:tracePt t="10849" x="4714875" y="3822700"/>
          <p14:tracePt t="10866" x="4660900" y="3768725"/>
          <p14:tracePt t="10885" x="4652963" y="3759200"/>
          <p14:tracePt t="10899" x="4633913" y="3741738"/>
          <p14:tracePt t="10916" x="4625975" y="3732213"/>
          <p14:tracePt t="10933" x="4589463" y="3670300"/>
          <p14:tracePt t="10954" x="4554538" y="3608388"/>
          <p14:tracePt t="10966" x="4500563" y="3500438"/>
          <p14:tracePt t="10983" x="4465638" y="3419475"/>
          <p14:tracePt t="11000" x="4340225" y="3152775"/>
          <p14:tracePt t="11016" x="4303713" y="3081338"/>
          <p14:tracePt t="11033" x="4214813" y="2874963"/>
          <p14:tracePt t="11050" x="4187825" y="2840038"/>
          <p14:tracePt t="11066" x="4152900" y="2776538"/>
          <p14:tracePt t="11083" x="4133850" y="2759075"/>
          <p14:tracePt t="11100" x="4133850" y="2741613"/>
          <p14:tracePt t="11116" x="4125913" y="2724150"/>
          <p14:tracePt t="11134" x="4098925" y="2687638"/>
          <p14:tracePt t="11153" x="4089400" y="2670175"/>
          <p14:tracePt t="11166" x="4062413" y="2633663"/>
          <p14:tracePt t="11185" x="4054475" y="2608263"/>
          <p14:tracePt t="11200" x="4037013" y="2571750"/>
          <p14:tracePt t="11217" x="4037013" y="2581275"/>
          <p14:tracePt t="11356" x="4037013" y="2589213"/>
          <p14:tracePt t="11480" x="4037013" y="2581275"/>
          <p14:tracePt t="11797" x="4037013" y="2571750"/>
          <p14:tracePt t="11809" x="4037013" y="2562225"/>
          <p14:tracePt t="11826" x="4037013" y="2554288"/>
          <p14:tracePt t="11838" x="4037013" y="2536825"/>
          <p14:tracePt t="11858" x="4037013" y="2517775"/>
          <p14:tracePt t="11889" x="4037013" y="2509838"/>
          <p14:tracePt t="11900" x="4037013" y="2500313"/>
          <p14:tracePt t="11919" x="4037013" y="2490788"/>
          <p14:tracePt t="11937" x="4037013" y="2482850"/>
          <p14:tracePt t="11948" x="4037013" y="2455863"/>
          <p14:tracePt t="11967" x="4037013" y="2446338"/>
          <p14:tracePt t="11979" x="4037013" y="2428875"/>
          <p14:tracePt t="11998" x="4037013" y="2401888"/>
          <p14:tracePt t="12016" x="4037013" y="2384425"/>
          <p14:tracePt t="12029" x="4037013" y="2339975"/>
          <p14:tracePt t="12047" x="4037013" y="2322513"/>
          <p14:tracePt t="12059" x="4037013" y="2276475"/>
          <p14:tracePt t="12078" x="4037013" y="2259013"/>
          <p14:tracePt t="12090" x="4037013" y="2187575"/>
          <p14:tracePt t="12109" x="4037013" y="2170113"/>
          <p14:tracePt t="12121" x="4037013" y="2125663"/>
          <p14:tracePt t="12139" x="4037013" y="2062163"/>
          <p14:tracePt t="12158" x="4037013" y="2036763"/>
          <p14:tracePt t="12171" x="4037013" y="2009775"/>
          <p14:tracePt t="12190" x="4037013" y="1982788"/>
          <p14:tracePt t="12205" x="4037013" y="1965325"/>
          <p14:tracePt t="12223" x="4037013" y="1938338"/>
          <p14:tracePt t="12236" x="4037013" y="1919288"/>
          <p14:tracePt t="12253" x="4037013" y="1893888"/>
          <p14:tracePt t="12270" x="4037013" y="1874838"/>
          <p14:tracePt t="12286" x="4037013" y="1857375"/>
          <p14:tracePt t="12303" x="4037013" y="1839913"/>
          <p14:tracePt t="12320" x="4044950" y="1795463"/>
          <p14:tracePt t="12337" x="4044950" y="1785938"/>
          <p14:tracePt t="12355" x="4044950" y="1741488"/>
          <p14:tracePt t="12370" x="4044950" y="1679575"/>
          <p14:tracePt t="12394" x="4044950" y="1660525"/>
          <p14:tracePt t="12421" x="4044950" y="1633538"/>
          <p14:tracePt t="12439" x="4044950" y="1616075"/>
          <p14:tracePt t="12451" x="4044950" y="1589088"/>
          <p14:tracePt t="12471" x="4044950" y="1554163"/>
          <p14:tracePt t="12488" x="4044950" y="1536700"/>
          <p14:tracePt t="12534" x="4044950" y="1527175"/>
          <p14:tracePt t="12546" x="4044950" y="1517650"/>
          <p14:tracePt t="12582" x="4044950" y="1509713"/>
          <p14:tracePt t="12594" x="4044950" y="1500188"/>
          <p14:tracePt t="12654" x="4044950" y="1490663"/>
        </p14:tracePtLst>
      </p14:laserTraceLst>
    </p:ext>
  </p:extLs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Combine </a:t>
            </a:r>
            <a:r>
              <a:rPr lang="en-US" dirty="0"/>
              <a:t>A</a:t>
            </a:r>
            <a:r>
              <a:rPr lang="en-US" dirty="0" smtClean="0"/>
              <a:t>nimated and Animating?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6" name="Oval 25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18651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914400" y="5863772"/>
            <a:ext cx="2286000" cy="83825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Combine animated and animating object?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552700" y="3314699"/>
            <a:ext cx="21336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91020"/>
      </p:ext>
    </p:extLst>
  </p:cSld>
  <p:clrMapOvr>
    <a:masterClrMapping/>
  </p:clrMapOvr>
  <p:transition advTm="69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097" x="4044950" y="1482725"/>
          <p14:tracePt t="2008" x="4044950" y="1500188"/>
          <p14:tracePt t="2066" x="4054475" y="1536700"/>
          <p14:tracePt t="2078" x="4062413" y="1625600"/>
          <p14:tracePt t="2097" x="4062413" y="1643063"/>
          <p14:tracePt t="2119" x="4062413" y="1670050"/>
          <p14:tracePt t="2151" x="4054475" y="1758950"/>
          <p14:tracePt t="2184" x="4054475" y="1901825"/>
          <p14:tracePt t="2189" x="4044950" y="1973263"/>
          <p14:tracePt t="2218" x="4037013" y="2116138"/>
          <p14:tracePt t="2251" x="4027488" y="2224088"/>
          <p14:tracePt t="2285" x="4027488" y="2268538"/>
          <p14:tracePt t="2318" x="4027488" y="2286000"/>
          <p14:tracePt t="2332" x="4027488" y="2295525"/>
          <p14:tracePt t="2376" x="4017963" y="2295525"/>
          <p14:tracePt t="2457" x="4017963" y="2286000"/>
          <p14:tracePt t="2475" x="4010025" y="2276475"/>
          <p14:tracePt t="2488" x="4010025" y="2259013"/>
          <p14:tracePt t="2519" x="4010025" y="2241550"/>
          <p14:tracePt t="2552" x="4000500" y="2214563"/>
          <p14:tracePt t="2556" x="3990975" y="2197100"/>
          <p14:tracePt t="2586" x="3956050" y="2152650"/>
          <p14:tracePt t="2619" x="3946525" y="2143125"/>
          <p14:tracePt t="2629" x="3902075" y="2081213"/>
          <p14:tracePt t="2652" x="3840163" y="2009775"/>
          <p14:tracePt t="2686" x="3822700" y="1990725"/>
          <p14:tracePt t="2690" x="3776663" y="1946275"/>
          <p14:tracePt t="2719" x="3741738" y="1901825"/>
          <p14:tracePt t="2753" x="3741738" y="1893888"/>
          <p14:tracePt t="2815" x="3741738" y="1884363"/>
          <p14:tracePt t="2834" x="3741738" y="1866900"/>
          <p14:tracePt t="2853" x="3741738" y="1795463"/>
          <p14:tracePt t="2886" x="3751263" y="1731963"/>
          <p14:tracePt t="2896" x="3751263" y="1670050"/>
          <p14:tracePt t="2920" x="3751263" y="1598613"/>
          <p14:tracePt t="2954" x="3741738" y="1589088"/>
          <p14:tracePt t="3020" x="3705225" y="1581150"/>
          <p14:tracePt t="3039" x="3679825" y="1571625"/>
          <p14:tracePt t="3054" x="3536950" y="1571625"/>
          <p14:tracePt t="3088" x="3348038" y="1554163"/>
          <p14:tracePt t="3122" x="3276600" y="1544638"/>
          <p14:tracePt t="3154" x="3133725" y="1581150"/>
          <p14:tracePt t="3187" x="3081338" y="1608138"/>
          <p14:tracePt t="3192" x="2990850" y="1670050"/>
          <p14:tracePt t="3221" x="2830513" y="1884363"/>
          <p14:tracePt t="3255" x="2768600" y="2044700"/>
          <p14:tracePt t="3288" x="2751138" y="2160588"/>
          <p14:tracePt t="3321" x="2751138" y="2268538"/>
          <p14:tracePt t="3325" x="2768600" y="2393950"/>
          <p14:tracePt t="3355" x="2857500" y="2643188"/>
          <p14:tracePt t="3388" x="2955925" y="2830513"/>
          <p14:tracePt t="3402" x="2982913" y="2857500"/>
          <p14:tracePt t="3422" x="3071813" y="2965450"/>
          <p14:tracePt t="3455" x="3303588" y="3143250"/>
          <p14:tracePt t="3465" x="3402013" y="3205163"/>
          <p14:tracePt t="3488" x="3679825" y="3340100"/>
          <p14:tracePt t="3522" x="3803650" y="3419475"/>
          <p14:tracePt t="3556" x="3929063" y="3490913"/>
          <p14:tracePt t="3560" x="3990975" y="3536950"/>
          <p14:tracePt t="3588" x="4170363" y="3589338"/>
          <p14:tracePt t="3622" x="4197350" y="3598863"/>
          <p14:tracePt t="3626" x="4303713" y="3598863"/>
          <p14:tracePt t="3655" x="4608513" y="3544888"/>
          <p14:tracePt t="3688" x="4679950" y="3509963"/>
          <p14:tracePt t="3697" x="4786313" y="3446463"/>
          <p14:tracePt t="3722" x="4884738" y="3357563"/>
          <p14:tracePt t="3754" x="4902200" y="3330575"/>
          <p14:tracePt t="3760" x="5054600" y="3170238"/>
          <p14:tracePt t="3789" x="5322888" y="2670175"/>
          <p14:tracePt t="3823" x="5348288" y="2616200"/>
          <p14:tracePt t="3841" x="5375275" y="2554288"/>
          <p14:tracePt t="3868" x="5375275" y="2527300"/>
          <p14:tracePt t="3889" x="5367338" y="2330450"/>
          <p14:tracePt t="3923" x="5313363" y="2089150"/>
          <p14:tracePt t="3955" x="5295900" y="2044700"/>
          <p14:tracePt t="3969" x="5276850" y="2017713"/>
          <p14:tracePt t="3990" x="5259388" y="1990725"/>
          <p14:tracePt t="4024" x="5224463" y="1955800"/>
          <p14:tracePt t="4031" x="5205413" y="1955800"/>
          <p14:tracePt t="4057" x="5153025" y="1928813"/>
          <p14:tracePt t="4090" x="5081588" y="1928813"/>
          <p14:tracePt t="4094" x="5027613" y="1928813"/>
          <p14:tracePt t="4124" x="4848225" y="2000250"/>
          <p14:tracePt t="4157" x="4776788" y="2062163"/>
          <p14:tracePt t="4193" x="4652963" y="2241550"/>
          <p14:tracePt t="4224" x="4545013" y="2482850"/>
          <p14:tracePt t="4257" x="4518025" y="2536825"/>
          <p14:tracePt t="4262" x="4473575" y="2705100"/>
          <p14:tracePt t="4291" x="4438650" y="2813050"/>
          <p14:tracePt t="4325" x="4429125" y="2874963"/>
          <p14:tracePt t="4358" x="4419600" y="2982913"/>
          <p14:tracePt t="4391" x="4456113" y="3098800"/>
          <p14:tracePt t="4408" x="4473575" y="3152775"/>
          <p14:tracePt t="4425" x="4545013" y="3286125"/>
          <p14:tracePt t="4458" x="4562475" y="3303588"/>
          <p14:tracePt t="4469" x="4562475" y="3313113"/>
          <p14:tracePt t="4481" x="4589463" y="3340100"/>
          <p14:tracePt t="4501" x="4608513" y="3348038"/>
          <p14:tracePt t="4512" x="4705350" y="3438525"/>
          <p14:tracePt t="4532" x="4759325" y="3465513"/>
          <p14:tracePt t="4559" x="4857750" y="3500438"/>
          <p14:tracePt t="4592" x="4875213" y="3500438"/>
          <p14:tracePt t="4608" x="4929188" y="3500438"/>
          <p14:tracePt t="4627" x="4946650" y="3500438"/>
          <p14:tracePt t="4642" x="5010150" y="3500438"/>
          <p14:tracePt t="4660" x="5027613" y="3490913"/>
          <p14:tracePt t="4676" x="5099050" y="3465513"/>
          <p14:tracePt t="4694" x="5143500" y="3375025"/>
          <p14:tracePt t="4717" x="5153025" y="3276600"/>
          <p14:tracePt t="4737" x="5153025" y="3251200"/>
          <p14:tracePt t="4748" x="5153025" y="3187700"/>
          <p14:tracePt t="4768" x="5126038" y="3089275"/>
          <p14:tracePt t="4801" x="5108575" y="3027363"/>
          <p14:tracePt t="4813" x="5054600" y="2901950"/>
          <p14:tracePt t="4832" x="5018088" y="2822575"/>
          <p14:tracePt t="4845" x="4902200" y="2643188"/>
          <p14:tracePt t="4865" x="4857750" y="2571750"/>
          <p14:tracePt t="4877" x="4803775" y="2500313"/>
          <p14:tracePt t="4889" x="4670425" y="2339975"/>
          <p14:tracePt t="4910" x="4643438" y="2303463"/>
          <p14:tracePt t="4922" x="4562475" y="2241550"/>
          <p14:tracePt t="4943" x="4545013" y="2214563"/>
          <p14:tracePt t="4952" x="4465638" y="2170113"/>
          <p14:tracePt t="4971" x="4411663" y="2133600"/>
          <p14:tracePt t="4990" x="4394200" y="2116138"/>
          <p14:tracePt t="5001" x="4340225" y="2071688"/>
          <p14:tracePt t="5020" x="4322763" y="2062163"/>
          <p14:tracePt t="5032" x="4268788" y="2017713"/>
          <p14:tracePt t="5051" x="4232275" y="1990725"/>
          <p14:tracePt t="5064" x="4179888" y="1946275"/>
          <p14:tracePt t="5083" x="4160838" y="1938338"/>
          <p14:tracePt t="5095" x="4116388" y="1893888"/>
          <p14:tracePt t="5114" x="4089400" y="1874838"/>
          <p14:tracePt t="5127" x="4037013" y="1847850"/>
          <p14:tracePt t="5145" x="4010025" y="1839913"/>
          <p14:tracePt t="5160" x="3990975" y="1830388"/>
          <p14:tracePt t="5185" x="3973513" y="1822450"/>
          <p14:tracePt t="5196" x="3946525" y="1812925"/>
          <p14:tracePt t="5210" x="3911600" y="1795463"/>
          <p14:tracePt t="5227" x="3867150" y="1776413"/>
          <p14:tracePt t="5244" x="3822700" y="1758950"/>
          <p14:tracePt t="5261" x="3759200" y="1741488"/>
          <p14:tracePt t="5277" x="3741738" y="1741488"/>
          <p14:tracePt t="5294" x="3697288" y="1731963"/>
          <p14:tracePt t="5311" x="3660775" y="1724025"/>
          <p14:tracePt t="5327" x="3581400" y="1704975"/>
          <p14:tracePt t="5344" x="3544888" y="1697038"/>
          <p14:tracePt t="5363" x="3465513" y="1687513"/>
          <p14:tracePt t="5377" x="3384550" y="1670050"/>
          <p14:tracePt t="5395" x="3330575" y="1660525"/>
          <p14:tracePt t="5413" x="3295650" y="1652588"/>
          <p14:tracePt t="5428" x="3232150" y="1643063"/>
          <p14:tracePt t="5445" x="3214688" y="1643063"/>
          <p14:tracePt t="5461" x="3170238" y="1643063"/>
          <p14:tracePt t="5478" x="3152775" y="1652588"/>
          <p14:tracePt t="5494" x="3116263" y="1670050"/>
          <p14:tracePt t="5511" x="3098800" y="1679575"/>
          <p14:tracePt t="5528" x="3036888" y="1704975"/>
          <p14:tracePt t="5545" x="3009900" y="1714500"/>
          <p14:tracePt t="5565" x="2990850" y="1724025"/>
          <p14:tracePt t="5578" x="2938463" y="1741488"/>
          <p14:tracePt t="5594" x="2867025" y="1803400"/>
          <p14:tracePt t="5619" x="2847975" y="1822450"/>
          <p14:tracePt t="5630" x="2803525" y="1884363"/>
          <p14:tracePt t="5649" x="2795588" y="1901825"/>
          <p14:tracePt t="5662" x="2768600" y="1938338"/>
          <p14:tracePt t="5679" x="2751138" y="1973263"/>
          <p14:tracePt t="5710" x="2751138" y="1990725"/>
          <p14:tracePt t="5728" x="2751138" y="2054225"/>
          <p14:tracePt t="5754" x="2776538" y="2133600"/>
          <p14:tracePt t="5773" x="2795588" y="2160588"/>
          <p14:tracePt t="5785" x="2822575" y="2241550"/>
          <p14:tracePt t="5805" x="2830513" y="2259013"/>
          <p14:tracePt t="5816" x="2867025" y="2312988"/>
          <p14:tracePt t="5836" x="2874963" y="2312988"/>
          <p14:tracePt t="5847" x="2894013" y="2347913"/>
          <p14:tracePt t="5867" x="2901950" y="2357438"/>
          <p14:tracePt t="5879" x="2928938" y="2374900"/>
          <p14:tracePt t="5897" x="2965450" y="2419350"/>
          <p14:tracePt t="5918" x="2982913" y="2438400"/>
          <p14:tracePt t="5930" x="3036888" y="2490788"/>
          <p14:tracePt t="5948" x="3089275" y="2527300"/>
          <p14:tracePt t="5976" x="3160713" y="2571750"/>
          <p14:tracePt t="5995" x="3187700" y="2589213"/>
          <p14:tracePt t="6006" x="3232150" y="2616200"/>
          <p14:tracePt t="6027" x="3268663" y="2633663"/>
          <p14:tracePt t="6039" x="3322638" y="2670175"/>
          <p14:tracePt t="6058" x="3348038" y="2687638"/>
          <p14:tracePt t="6069" x="3419475" y="2724150"/>
          <p14:tracePt t="6088" x="3438525" y="2741613"/>
          <p14:tracePt t="6100" x="3473450" y="2759075"/>
          <p14:tracePt t="6119" x="3509963" y="2768600"/>
          <p14:tracePt t="6132" x="3536950" y="2786063"/>
          <p14:tracePt t="6151" x="3544888" y="2786063"/>
          <p14:tracePt t="6163" x="3589338" y="2795588"/>
          <p14:tracePt t="6182" x="3616325" y="2803525"/>
          <p14:tracePt t="6197" x="3670300" y="2822575"/>
          <p14:tracePt t="6213" x="3697288" y="2830513"/>
          <p14:tracePt t="6230" x="3759200" y="2847975"/>
          <p14:tracePt t="6247" x="3776663" y="2847975"/>
          <p14:tracePt t="6263" x="3830638" y="2867025"/>
          <p14:tracePt t="6280" x="3894138" y="2884488"/>
          <p14:tracePt t="6297" x="3911600" y="2884488"/>
          <p14:tracePt t="6313" x="3965575" y="2894013"/>
          <p14:tracePt t="6330" x="4000500" y="2901950"/>
          <p14:tracePt t="6347" x="4037013" y="2919413"/>
          <p14:tracePt t="6363" x="4062413" y="2928938"/>
          <p14:tracePt t="6383" x="4089400" y="2938463"/>
          <p14:tracePt t="6403" x="4108450" y="2938463"/>
          <p14:tracePt t="6414" x="4133850" y="2938463"/>
          <p14:tracePt t="6434" x="4143375" y="2938463"/>
          <p14:tracePt t="6447" x="4160838" y="2938463"/>
          <p14:tracePt t="6464" x="4170363" y="2938463"/>
          <p14:tracePt t="6526" x="4179888" y="2938463"/>
          <p14:tracePt t="6577" x="4187825" y="2938463"/>
          <p14:tracePt t="6642" x="4197350" y="2928938"/>
          <p14:tracePt t="6798" x="4197350" y="2919413"/>
        </p14:tracePtLst>
      </p14:laserTraceLst>
    </p:ext>
  </p:extLs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Combinng</a:t>
            </a:r>
            <a:r>
              <a:rPr lang="en-US" dirty="0" smtClean="0"/>
              <a:t> </a:t>
            </a:r>
            <a:r>
              <a:rPr lang="en-US" dirty="0"/>
              <a:t>A</a:t>
            </a:r>
            <a:r>
              <a:rPr lang="en-US" dirty="0" smtClean="0"/>
              <a:t>nimated and Animating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18651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AnotherPlotted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92314" y="1620153"/>
            <a:ext cx="2309586" cy="94681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Must duplicate animating </a:t>
            </a:r>
            <a:r>
              <a:rPr lang="en-US" dirty="0">
                <a:latin typeface="Calibri" pitchFamily="34" charset="0"/>
                <a:cs typeface="Calibri" pitchFamily="34" charset="0"/>
              </a:rPr>
              <a:t>code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for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AnotherPlottedShuttle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552700" y="3314699"/>
            <a:ext cx="21336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64785"/>
      </p:ext>
    </p:extLst>
  </p:cSld>
  <p:clrMapOvr>
    <a:masterClrMapping/>
  </p:clrMapOvr>
  <p:transition advTm="3213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136" x="4197350" y="2928938"/>
          <p14:tracePt t="1432" x="4187825" y="2928938"/>
          <p14:tracePt t="1509" x="4179888" y="2911475"/>
          <p14:tracePt t="1521" x="4152900" y="2840038"/>
          <p14:tracePt t="1540" x="4133850" y="2795588"/>
          <p14:tracePt t="1551" x="4116388" y="2714625"/>
          <p14:tracePt t="1571" x="4116388" y="2705100"/>
          <p14:tracePt t="1582" x="4108450" y="2670175"/>
          <p14:tracePt t="1600" x="4108450" y="2660650"/>
          <p14:tracePt t="1620" x="4108450" y="2643188"/>
          <p14:tracePt t="1632" x="4098925" y="2625725"/>
          <p14:tracePt t="1651" x="4098925" y="2608263"/>
          <p14:tracePt t="1663" x="4098925" y="2598738"/>
          <p14:tracePt t="1682" x="4098925" y="2581275"/>
          <p14:tracePt t="1696" x="4089400" y="2527300"/>
          <p14:tracePt t="1713" x="4071938" y="2482850"/>
          <p14:tracePt t="1741" x="4054475" y="2428875"/>
          <p14:tracePt t="1761" x="4044950" y="2411413"/>
          <p14:tracePt t="1786" x="4044950" y="2393950"/>
          <p14:tracePt t="1824" x="4037013" y="2374900"/>
          <p14:tracePt t="1837" x="4027488" y="2357438"/>
          <p14:tracePt t="1850" x="4017963" y="2322513"/>
          <p14:tracePt t="1869" x="4017963" y="2295525"/>
          <p14:tracePt t="1881" x="4010025" y="2268538"/>
          <p14:tracePt t="1900" x="4000500" y="2268538"/>
          <p14:tracePt t="1914" x="4000500" y="2251075"/>
          <p14:tracePt t="1931" x="3983038" y="2214563"/>
          <p14:tracePt t="1951" x="3983038" y="2205038"/>
          <p14:tracePt t="1963" x="3983038" y="2197100"/>
          <p14:tracePt t="1981" x="3973513" y="2197100"/>
          <p14:tracePt t="2046" x="3973513" y="2187575"/>
          <p14:tracePt t="2076" x="3973513" y="2179638"/>
          <p14:tracePt t="2121" x="3965575" y="2179638"/>
          <p14:tracePt t="2182" x="3965575" y="2170113"/>
          <p14:tracePt t="16136" x="3973513" y="2160588"/>
          <p14:tracePt t="16948" x="3983038" y="2133600"/>
          <p14:tracePt t="16961" x="4000500" y="2089150"/>
          <p14:tracePt t="16979" x="4000500" y="2071688"/>
          <p14:tracePt t="16993" x="4010025" y="2027238"/>
          <p14:tracePt t="17009" x="4017963" y="2000250"/>
          <p14:tracePt t="17023" x="4017963" y="1938338"/>
          <p14:tracePt t="17043" x="4017963" y="1919288"/>
          <p14:tracePt t="17054" x="4010025" y="1874838"/>
          <p14:tracePt t="17073" x="4010025" y="1866900"/>
          <p14:tracePt t="17086" x="4000500" y="1839913"/>
          <p14:tracePt t="17105" x="3983038" y="1822450"/>
          <p14:tracePt t="17119" x="3973513" y="1803400"/>
          <p14:tracePt t="17137" x="3973513" y="1795463"/>
          <p14:tracePt t="17163" x="3956050" y="1795463"/>
          <p14:tracePt t="17197" x="3929063" y="1803400"/>
          <p14:tracePt t="17217" x="3911600" y="1803400"/>
          <p14:tracePt t="17229" x="3867150" y="1812925"/>
          <p14:tracePt t="17249" x="3840163" y="1822450"/>
          <p14:tracePt t="17259" x="3803650" y="1839913"/>
          <p14:tracePt t="17278" x="3786188" y="1847850"/>
          <p14:tracePt t="17290" x="3751263" y="1901825"/>
          <p14:tracePt t="17309" x="3741738" y="1919288"/>
          <p14:tracePt t="17320" x="3687763" y="1990725"/>
          <p14:tracePt t="17341" x="3670300" y="2009775"/>
          <p14:tracePt t="17352" x="3633788" y="2081213"/>
          <p14:tracePt t="17372" x="3608388" y="2089150"/>
          <p14:tracePt t="17383" x="3581400" y="2143125"/>
          <p14:tracePt t="17402" x="3562350" y="2152650"/>
          <p14:tracePt t="17413" x="3517900" y="2197100"/>
          <p14:tracePt t="17432" x="3482975" y="2251075"/>
          <p14:tracePt t="17451" x="3473450" y="2276475"/>
          <p14:tracePt t="17463" x="3455988" y="2303463"/>
          <p14:tracePt t="17482" x="3455988" y="2330450"/>
          <p14:tracePt t="17494" x="3455988" y="2393950"/>
          <p14:tracePt t="17511" x="3455988" y="2428875"/>
          <p14:tracePt t="17527" x="3482975" y="2517775"/>
          <p14:tracePt t="17547" x="3509963" y="2571750"/>
          <p14:tracePt t="17560" x="3544888" y="2598738"/>
          <p14:tracePt t="17582" x="3581400" y="2633663"/>
          <p14:tracePt t="17594" x="3643313" y="2687638"/>
          <p14:tracePt t="17610" x="3670300" y="2705100"/>
          <p14:tracePt t="17627" x="3724275" y="2759075"/>
          <p14:tracePt t="17644" x="3751263" y="2768600"/>
          <p14:tracePt t="17660" x="3786188" y="2803525"/>
          <p14:tracePt t="17677" x="3803650" y="2813050"/>
          <p14:tracePt t="17694" x="3884613" y="2857500"/>
          <p14:tracePt t="17711" x="3902075" y="2857500"/>
          <p14:tracePt t="17727" x="4037013" y="2867025"/>
          <p14:tracePt t="17745" x="4089400" y="2867025"/>
          <p14:tracePt t="17763" x="4089400" y="2857500"/>
          <p14:tracePt t="17777" x="4143375" y="2822575"/>
          <p14:tracePt t="17794" x="4179888" y="2776538"/>
          <p14:tracePt t="17810" x="4241800" y="2670175"/>
          <p14:tracePt t="17827" x="4276725" y="2598738"/>
          <p14:tracePt t="17844" x="4295775" y="2562225"/>
          <p14:tracePt t="17861" x="4330700" y="2490788"/>
          <p14:tracePt t="17877" x="4340225" y="2455863"/>
          <p14:tracePt t="17894" x="4357688" y="2384425"/>
          <p14:tracePt t="17911" x="4357688" y="2357438"/>
          <p14:tracePt t="17928" x="4367213" y="2303463"/>
          <p14:tracePt t="17945" x="4375150" y="2268538"/>
          <p14:tracePt t="17961" x="4375150" y="2205038"/>
          <p14:tracePt t="17978" x="4375150" y="2187575"/>
          <p14:tracePt t="17994" x="4375150" y="2071688"/>
          <p14:tracePt t="18011" x="4367213" y="1973263"/>
          <p14:tracePt t="18030" x="4340225" y="1919288"/>
          <p14:tracePt t="18049" x="4330700" y="1911350"/>
          <p14:tracePt t="18094" x="4322763" y="1901825"/>
          <p14:tracePt t="18106" x="4295775" y="1866900"/>
          <p14:tracePt t="18125" x="4276725" y="1857375"/>
          <p14:tracePt t="18159" x="4268788" y="1847850"/>
          <p14:tracePt t="18170" x="4259263" y="1847850"/>
          <p14:tracePt t="18217" x="4268788" y="1893888"/>
          <p14:tracePt t="18579" x="4276725" y="2017713"/>
          <p14:tracePt t="18597" x="4286250" y="2071688"/>
          <p14:tracePt t="18610" x="4286250" y="2179638"/>
          <p14:tracePt t="18629" x="4286250" y="2232025"/>
          <p14:tracePt t="18641" x="4276725" y="2357438"/>
          <p14:tracePt t="18661" x="4268788" y="2446338"/>
          <p14:tracePt t="18673" x="4251325" y="2616200"/>
          <p14:tracePt t="18692" x="4241800" y="2705100"/>
          <p14:tracePt t="18704" x="4232275" y="2946400"/>
          <p14:tracePt t="18725" x="4224338" y="3044825"/>
          <p14:tracePt t="18734" x="4197350" y="3251200"/>
          <p14:tracePt t="18754" x="4187825" y="3330575"/>
          <p14:tracePt t="18766" x="4170363" y="3429000"/>
          <p14:tracePt t="18784" x="4160838" y="3473450"/>
          <p14:tracePt t="18797" x="4143375" y="3527425"/>
          <p14:tracePt t="18815" x="4133850" y="3589338"/>
          <p14:tracePt t="18834" x="4133850" y="3633788"/>
          <p14:tracePt t="18862" x="4125913" y="3660775"/>
          <p14:tracePt t="18881" x="4125913" y="3670300"/>
          <p14:tracePt t="18893" x="4125913" y="3724275"/>
          <p14:tracePt t="18914" x="4125913" y="3741738"/>
          <p14:tracePt t="18924" x="4133850" y="3751263"/>
          <p14:tracePt t="19055" x="4143375" y="3759200"/>
          <p14:tracePt t="19080" x="4152900" y="3759200"/>
          <p14:tracePt t="19111" x="4160838" y="3759200"/>
          <p14:tracePt t="19132" x="4170363" y="3759200"/>
        </p14:tracePtLst>
      </p14:laserTraceLst>
    </p:ext>
  </p:extLs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Thread-based Animation </a:t>
            </a:r>
            <a:r>
              <a:rPr lang="en-US" dirty="0"/>
              <a:t>D</a:t>
            </a:r>
            <a:r>
              <a:rPr lang="en-US" dirty="0" smtClean="0"/>
              <a:t>esign Pattern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527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552700" y="3314699"/>
            <a:ext cx="21336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72145" y="2094591"/>
            <a:ext cx="2324100" cy="138841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Original Code working with </a:t>
            </a:r>
            <a:r>
              <a:rPr lang="en-US" dirty="0" err="1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  <a:p>
            <a:pPr algn="ctr"/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722942"/>
      </p:ext>
    </p:extLst>
  </p:cSld>
  <p:clrMapOvr>
    <a:masterClrMapping/>
  </p:clrMapOvr>
  <p:transition advTm="29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Thread-based Animation </a:t>
            </a:r>
            <a:r>
              <a:rPr lang="en-US" dirty="0"/>
              <a:t>D</a:t>
            </a:r>
            <a:r>
              <a:rPr lang="en-US" dirty="0" smtClean="0"/>
              <a:t>esign Pattern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527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5527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AnotherPlotted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8100" y="1948796"/>
            <a:ext cx="2324100" cy="112859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Reusing animating code for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AnotherPlottedShuttle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402072"/>
      </p:ext>
    </p:extLst>
  </p:cSld>
  <p:clrMapOvr>
    <a:masterClrMapping/>
  </p:clrMapOvr>
  <p:transition advTm="2336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117" x="4179888" y="3776663"/>
          <p14:tracePt t="2005" x="4187825" y="3786188"/>
          <p14:tracePt t="2014" x="4205288" y="3795713"/>
          <p14:tracePt t="2066" x="4214813" y="3803650"/>
          <p14:tracePt t="2087" x="4214813" y="3786188"/>
          <p14:tracePt t="2132" x="4214813" y="3741738"/>
          <p14:tracePt t="2143" x="4170363" y="3581400"/>
          <p14:tracePt t="2163" x="4152900" y="3509963"/>
          <p14:tracePt t="2192" x="4089400" y="3224213"/>
          <p14:tracePt t="2226" x="4081463" y="3170238"/>
          <p14:tracePt t="2255" x="4071938" y="3116263"/>
          <p14:tracePt t="2267" x="4037013" y="3017838"/>
          <p14:tracePt t="2292" x="3983038" y="2884488"/>
          <p14:tracePt t="2326" x="3938588" y="2803525"/>
          <p14:tracePt t="2342" x="3776663" y="2536825"/>
          <p14:tracePt t="2376" x="3670300" y="2357438"/>
          <p14:tracePt t="2409" x="3670300" y="2366963"/>
          <p14:tracePt t="2463" x="3679825" y="2384425"/>
          <p14:tracePt t="2489" x="3697288" y="2419350"/>
          <p14:tracePt t="2509" x="3705225" y="2428875"/>
          <p14:tracePt t="2542" x="3705225" y="2438400"/>
          <p14:tracePt t="2659" x="3724275" y="2482850"/>
          <p14:tracePt t="2678" x="3741738" y="2527300"/>
          <p14:tracePt t="2690" x="3822700" y="2643188"/>
          <p14:tracePt t="2710" x="3875088" y="2732088"/>
          <p14:tracePt t="2743" x="3884613" y="2741613"/>
          <p14:tracePt t="2790" x="3894138" y="2741613"/>
          <p14:tracePt t="3341" x="3894138" y="2732088"/>
          <p14:tracePt t="3352" x="3894138" y="2705100"/>
          <p14:tracePt t="3378" x="3894138" y="2679700"/>
          <p14:tracePt t="3412" x="3894138" y="2652713"/>
          <p14:tracePt t="3446" x="3894138" y="2625725"/>
          <p14:tracePt t="3479" x="3894138" y="2608263"/>
          <p14:tracePt t="3512" x="3894138" y="2571750"/>
          <p14:tracePt t="3546" x="3894138" y="2500313"/>
          <p14:tracePt t="3579" x="3884613" y="2419350"/>
          <p14:tracePt t="3613" x="3884613" y="2374900"/>
          <p14:tracePt t="3646" x="3884613" y="2366963"/>
          <p14:tracePt t="3649" x="3884613" y="2357438"/>
          <p14:tracePt t="3683" x="3884613" y="2339975"/>
          <p14:tracePt t="3730" x="3884613" y="2312988"/>
          <p14:tracePt t="3764" x="3884613" y="2303463"/>
          <p14:tracePt t="3840" x="3894138" y="2303463"/>
          <p14:tracePt t="3873" x="3902075" y="2303463"/>
        </p14:tracePtLst>
      </p14:laserTraceLst>
    </p:ext>
  </p:extLs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Thread-based Animation </a:t>
            </a:r>
            <a:r>
              <a:rPr lang="en-US" dirty="0"/>
              <a:t>D</a:t>
            </a:r>
            <a:r>
              <a:rPr lang="en-US" dirty="0" smtClean="0"/>
              <a:t>esign Pattern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527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AnotherShuttle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5527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AnotherPlotted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28600" y="2182389"/>
            <a:ext cx="2171700" cy="9030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Using a different animator for same animated object</a:t>
            </a:r>
          </a:p>
        </p:txBody>
      </p:sp>
      <p:sp>
        <p:nvSpPr>
          <p:cNvPr id="32" name="Oval 31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28600" y="3654338"/>
            <a:ext cx="2171700" cy="90306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Combine animating object and command?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70888026"/>
      </p:ext>
    </p:extLst>
  </p:cSld>
  <p:clrMapOvr>
    <a:masterClrMapping/>
  </p:clrMapOvr>
  <p:transition advTm="3730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6" grpId="0" animBg="1"/>
    </p:bldLst>
  </p:timing>
  <p:extLst>
    <p:ext uri="{3A86A75C-4F4B-4683-9AE1-C65F6400EC91}">
      <p14:laserTraceLst xmlns:p14="http://schemas.microsoft.com/office/powerpoint/2010/main">
        <p14:tracePtLst>
          <p14:tracePt t="5804" x="3911600" y="2312988"/>
          <p14:tracePt t="6111" x="3919538" y="2357438"/>
          <p14:tracePt t="6164" x="3919538" y="2374900"/>
          <p14:tracePt t="6175" x="3929063" y="2419350"/>
          <p14:tracePt t="6194" x="3938588" y="2438400"/>
          <p14:tracePt t="6214" x="3956050" y="2482850"/>
          <p14:tracePt t="6247" x="3956050" y="2517775"/>
          <p14:tracePt t="6256" x="3956050" y="2544763"/>
          <p14:tracePt t="6281" x="3990975" y="2705100"/>
          <p14:tracePt t="6314" x="4000500" y="2786063"/>
          <p14:tracePt t="6349" x="4017963" y="2874963"/>
          <p14:tracePt t="6381" x="4054475" y="3017838"/>
          <p14:tracePt t="6415" x="4062413" y="3071813"/>
          <p14:tracePt t="6448" x="4062413" y="3133725"/>
          <p14:tracePt t="6481" x="4062413" y="3152775"/>
          <p14:tracePt t="6488" x="4062413" y="3179763"/>
          <p14:tracePt t="6515" x="4044950" y="3259138"/>
          <p14:tracePt t="6549" x="4044950" y="3286125"/>
          <p14:tracePt t="6554" x="4037013" y="3303588"/>
          <p14:tracePt t="6582" x="4027488" y="3322638"/>
          <p14:tracePt t="6615" x="4017963" y="3367088"/>
          <p14:tracePt t="6619" x="4010025" y="3455988"/>
          <p14:tracePt t="6649" x="4010025" y="3482975"/>
          <p14:tracePt t="6682" x="4000500" y="3509963"/>
          <p14:tracePt t="6716" x="4000500" y="3517900"/>
          <p14:tracePt t="6729" x="3990975" y="3527425"/>
          <p14:tracePt t="6756" x="3990975" y="3544888"/>
          <p14:tracePt t="6782" x="3983038" y="3571875"/>
          <p14:tracePt t="6816" x="3983038" y="3581400"/>
          <p14:tracePt t="6849" x="3983038" y="3571875"/>
          <p14:tracePt t="6964" x="3983038" y="3554413"/>
          <p14:tracePt t="6997" x="3983038" y="3536950"/>
          <p14:tracePt t="7009" x="3983038" y="3500438"/>
          <p14:tracePt t="7028" x="3983038" y="3473450"/>
          <p14:tracePt t="7050" x="3990975" y="3438525"/>
          <p14:tracePt t="7084" x="4000500" y="3394075"/>
          <p14:tracePt t="7117" x="4010025" y="3330575"/>
          <p14:tracePt t="7150" x="4037013" y="3251200"/>
          <p14:tracePt t="7184" x="4044950" y="3098800"/>
          <p14:tracePt t="7217" x="4044950" y="3017838"/>
          <p14:tracePt t="7250" x="4044950" y="2928938"/>
          <p14:tracePt t="7284" x="4054475" y="2840038"/>
          <p14:tracePt t="7317" x="4054475" y="2822575"/>
          <p14:tracePt t="7326" x="4054475" y="2795588"/>
          <p14:tracePt t="7351" x="4054475" y="2759075"/>
          <p14:tracePt t="7384" x="4054475" y="2751138"/>
          <p14:tracePt t="7417" x="4054475" y="2741613"/>
          <p14:tracePt t="7421" x="4044950" y="2724150"/>
          <p14:tracePt t="7466" x="4027488" y="2679700"/>
          <p14:tracePt t="7499" x="4027488" y="2660650"/>
          <p14:tracePt t="7518" x="4010025" y="2633663"/>
          <p14:tracePt t="7552" x="3990975" y="2616200"/>
          <p14:tracePt t="7562" x="3983038" y="2608263"/>
          <p14:tracePt t="7585" x="3946525" y="2571750"/>
          <p14:tracePt t="7618" x="3919538" y="2544763"/>
          <p14:tracePt t="7625" x="3857625" y="2500313"/>
          <p14:tracePt t="7658" x="3786188" y="2455863"/>
          <p14:tracePt t="7686" x="3705225" y="2428875"/>
          <p14:tracePt t="7720" x="3652838" y="2419350"/>
          <p14:tracePt t="7752" x="3598863" y="2411413"/>
          <p14:tracePt t="7786" x="3490913" y="2411413"/>
          <p14:tracePt t="7819" x="3394075" y="2438400"/>
          <p14:tracePt t="7852" x="3286125" y="2482850"/>
          <p14:tracePt t="7886" x="3089275" y="2544763"/>
          <p14:tracePt t="7921" x="2965450" y="2608263"/>
          <p14:tracePt t="7953" x="2884488" y="2652713"/>
          <p14:tracePt t="7986" x="2786063" y="2724150"/>
          <p14:tracePt t="8020" x="2687638" y="2822575"/>
          <p14:tracePt t="8053" x="2608263" y="2911475"/>
          <p14:tracePt t="8087" x="2536825" y="2982913"/>
          <p14:tracePt t="8120" x="2482850" y="3054350"/>
          <p14:tracePt t="8153" x="2465388" y="3108325"/>
          <p14:tracePt t="8188" x="2411413" y="3205163"/>
          <p14:tracePt t="8220" x="2366963" y="3303588"/>
          <p14:tracePt t="8253" x="2330450" y="3367088"/>
          <p14:tracePt t="8287" x="2286000" y="3473450"/>
          <p14:tracePt t="8320" x="2286000" y="3598863"/>
          <p14:tracePt t="8354" x="2384425" y="3830638"/>
          <p14:tracePt t="8387" x="2500313" y="4000500"/>
          <p14:tracePt t="8421" x="2616200" y="4152900"/>
          <p14:tracePt t="8455" x="2705100" y="4241800"/>
          <p14:tracePt t="8488" x="2884488" y="4402138"/>
          <p14:tracePt t="8522" x="3089275" y="4572000"/>
          <p14:tracePt t="8558" x="3224213" y="4679950"/>
          <p14:tracePt t="8591" x="3340100" y="4759325"/>
          <p14:tracePt t="8621" x="3465513" y="4830763"/>
          <p14:tracePt t="8656" x="3581400" y="4884738"/>
          <p14:tracePt t="8688" x="3660775" y="4911725"/>
          <p14:tracePt t="8720" x="3751263" y="4929188"/>
          <p14:tracePt t="8752" x="3795713" y="4929188"/>
          <p14:tracePt t="8757" x="3894138" y="4929188"/>
          <p14:tracePt t="8789" x="3973513" y="4929188"/>
          <p14:tracePt t="8821" x="3983038" y="4919663"/>
          <p14:tracePt t="8831" x="4062413" y="4884738"/>
          <p14:tracePt t="8863" x="4098925" y="4857750"/>
          <p14:tracePt t="8888" x="4125913" y="4830763"/>
          <p14:tracePt t="8921" x="4152900" y="4786313"/>
          <p14:tracePt t="8953" x="4160838" y="4759325"/>
          <p14:tracePt t="8971" x="4187825" y="4679950"/>
          <p14:tracePt t="9003" x="4187825" y="4625975"/>
          <p14:tracePt t="9023" x="4205288" y="4589463"/>
          <p14:tracePt t="9056" x="4224338" y="4518025"/>
          <p14:tracePt t="9088" x="4241800" y="4465638"/>
          <p14:tracePt t="9102" x="4241800" y="4402138"/>
          <p14:tracePt t="9135" x="4251325" y="4384675"/>
          <p14:tracePt t="9156" x="4251325" y="4313238"/>
          <p14:tracePt t="9189" x="4251325" y="4259263"/>
          <p14:tracePt t="9221" x="4241800" y="4205288"/>
          <p14:tracePt t="9224" x="4241800" y="4179888"/>
          <p14:tracePt t="9257" x="4241800" y="4152900"/>
          <p14:tracePt t="9290" x="4232275" y="4125913"/>
          <p14:tracePt t="9308" x="4232275" y="4098925"/>
          <p14:tracePt t="9341" x="4232275" y="4089400"/>
          <p14:tracePt t="9356" x="4232275" y="4081463"/>
          <p14:tracePt t="9388" x="4241800" y="4071938"/>
          <p14:tracePt t="10046" x="4241800" y="4062413"/>
          <p14:tracePt t="10057" x="4241800" y="4027488"/>
          <p14:tracePt t="10075" x="4241800" y="4010025"/>
          <p14:tracePt t="10107" x="4241800" y="4000500"/>
          <p14:tracePt t="10125" x="4241800" y="3919538"/>
          <p14:tracePt t="10157" x="4241800" y="3840163"/>
          <p14:tracePt t="10190" x="4241800" y="3795713"/>
          <p14:tracePt t="10199" x="4241800" y="3697288"/>
          <p14:tracePt t="10231" x="4241800" y="3643313"/>
          <p14:tracePt t="10259" x="4241800" y="3527425"/>
          <p14:tracePt t="10293" x="4241800" y="3446463"/>
          <p14:tracePt t="10326" x="4241800" y="3384550"/>
          <p14:tracePt t="10340" x="4241800" y="3313113"/>
          <p14:tracePt t="10372" x="4241800" y="3259138"/>
          <p14:tracePt t="10393" x="4241800" y="3187700"/>
          <p14:tracePt t="10426" x="4241800" y="3108325"/>
          <p14:tracePt t="10459" x="4241800" y="3089275"/>
          <p14:tracePt t="10464" x="4232275" y="3000375"/>
          <p14:tracePt t="10496" x="4232275" y="2955925"/>
          <p14:tracePt t="10527" x="4224338" y="2874963"/>
          <p14:tracePt t="10560" x="4224338" y="2867025"/>
          <p14:tracePt t="10592" x="4224338" y="2857500"/>
          <p14:tracePt t="10609" x="4224338" y="2840038"/>
          <p14:tracePt t="10643" x="4224338" y="2830513"/>
          <p14:tracePt t="10661" x="4224338" y="2822575"/>
          <p14:tracePt t="10694" x="4224338" y="2813050"/>
          <p14:tracePt t="13804" x="4232275" y="2813050"/>
          <p14:tracePt t="14740" x="4232275" y="2803525"/>
          <p14:tracePt t="14771" x="4241800" y="2795588"/>
          <p14:tracePt t="14790" x="4241800" y="2786063"/>
          <p14:tracePt t="14809" x="4241800" y="2768600"/>
          <p14:tracePt t="14840" x="4241800" y="2751138"/>
          <p14:tracePt t="14874" x="4251325" y="2724150"/>
          <p14:tracePt t="14907" x="4259263" y="2724150"/>
          <p14:tracePt t="14940" x="4259263" y="2714625"/>
          <p14:tracePt t="14971" x="4259263" y="2705100"/>
          <p14:tracePt t="14998" x="4259263" y="2697163"/>
          <p14:tracePt t="15087" x="4268788" y="2697163"/>
          <p14:tracePt t="15107" x="4268788" y="2679700"/>
          <p14:tracePt t="15247" x="4259263" y="2670175"/>
          <p14:tracePt t="15279" x="4251325" y="2660650"/>
          <p14:tracePt t="15372" x="4241800" y="2660650"/>
          <p14:tracePt t="15390" x="4232275" y="2652713"/>
          <p14:tracePt t="15408" x="4224338" y="2643188"/>
          <p14:tracePt t="15467" x="4214813" y="2643188"/>
          <p14:tracePt t="15548" x="4197350" y="2633663"/>
          <p14:tracePt t="15621" x="4197350" y="2625725"/>
          <p14:tracePt t="15670" x="4187825" y="2625725"/>
          <p14:tracePt t="15688" x="4179888" y="2625725"/>
          <p14:tracePt t="15720" x="4179888" y="2616200"/>
          <p14:tracePt t="15732" x="4170363" y="2616200"/>
          <p14:tracePt t="15780" x="4143375" y="2608263"/>
          <p14:tracePt t="15798" x="4133850" y="2598738"/>
          <p14:tracePt t="15809" x="4125913" y="2598738"/>
          <p14:tracePt t="15841" x="4116388" y="2589213"/>
          <p14:tracePt t="15859" x="4089400" y="2581275"/>
          <p14:tracePt t="15879" x="4071938" y="2571750"/>
          <p14:tracePt t="15910" x="4044950" y="2562225"/>
          <p14:tracePt t="15943" x="4027488" y="2562225"/>
          <p14:tracePt t="15972" x="4017963" y="2562225"/>
          <p14:tracePt t="16078" x="4010025" y="2562225"/>
          <p14:tracePt t="16186" x="4000500" y="2562225"/>
          <p14:tracePt t="16204" x="3983038" y="2562225"/>
          <p14:tracePt t="16224" x="3965575" y="2571750"/>
          <p14:tracePt t="16251" x="3946525" y="2571750"/>
          <p14:tracePt t="16277" x="3919538" y="2581275"/>
          <p14:tracePt t="16311" x="3894138" y="2589213"/>
          <p14:tracePt t="16333" x="3884613" y="2598738"/>
          <p14:tracePt t="16345" x="3848100" y="2616200"/>
          <p14:tracePt t="16377" x="3822700" y="2643188"/>
          <p14:tracePt t="16409" x="3795713" y="2652713"/>
          <p14:tracePt t="16426" x="3768725" y="2670175"/>
          <p14:tracePt t="16446" x="3732213" y="2697163"/>
          <p14:tracePt t="16478" x="3705225" y="2724150"/>
          <p14:tracePt t="16510" x="3679825" y="2751138"/>
          <p14:tracePt t="16521" x="3643313" y="2803525"/>
          <p14:tracePt t="16556" x="3633788" y="2822575"/>
          <p14:tracePt t="16578" x="3625850" y="2847975"/>
          <p14:tracePt t="16611" x="3625850" y="2867025"/>
          <p14:tracePt t="16617" x="3616325" y="2911475"/>
          <p14:tracePt t="16646" x="3616325" y="2928938"/>
          <p14:tracePt t="16678" x="3616325" y="2938463"/>
          <p14:tracePt t="32803" x="3616325" y="2928938"/>
          <p14:tracePt t="33628" x="3616325" y="2919413"/>
          <p14:tracePt t="33669" x="3616325" y="2901950"/>
          <p14:tracePt t="33708" x="3616325" y="2894013"/>
          <p14:tracePt t="33720" x="3625850" y="2884488"/>
          <p14:tracePt t="33740" x="3633788" y="2867025"/>
          <p14:tracePt t="33780" x="3643313" y="2847975"/>
          <p14:tracePt t="33846" x="3643313" y="2840038"/>
          <p14:tracePt t="33857" x="3652838" y="2822575"/>
          <p14:tracePt t="33876" x="3652838" y="2803525"/>
          <p14:tracePt t="33897" x="3652838" y="2795588"/>
          <p14:tracePt t="33931" x="3652838" y="2776538"/>
          <p14:tracePt t="34001" x="3652838" y="2768600"/>
          <p14:tracePt t="34174" x="3652838" y="2759075"/>
          <p14:tracePt t="34725" x="3652838" y="2751138"/>
          <p14:tracePt t="34742" x="3660775" y="2732088"/>
          <p14:tracePt t="34774" x="3679825" y="2724150"/>
          <p14:tracePt t="34821" x="3679825" y="2714625"/>
          <p14:tracePt t="34881" x="3697288" y="2705100"/>
          <p14:tracePt t="34901" x="3714750" y="2705100"/>
          <p14:tracePt t="34914" x="3741738" y="2697163"/>
          <p14:tracePt t="34934" x="3795713" y="2670175"/>
          <p14:tracePt t="34967" x="3848100" y="2660650"/>
          <p14:tracePt t="35001" x="3884613" y="2652713"/>
          <p14:tracePt t="35034" x="3894138" y="2643188"/>
          <p14:tracePt t="35039" x="3929063" y="2633663"/>
          <p14:tracePt t="35067" x="3956050" y="2633663"/>
          <p14:tracePt t="35101" x="3990975" y="2633663"/>
          <p14:tracePt t="35105" x="4071938" y="2625725"/>
          <p14:tracePt t="35134" x="4098925" y="2625725"/>
          <p14:tracePt t="35168" x="4143375" y="2616200"/>
          <p14:tracePt t="35183" x="4152900" y="2616200"/>
          <p14:tracePt t="35201" x="4197350" y="2608263"/>
          <p14:tracePt t="35235" x="4259263" y="2598738"/>
          <p14:tracePt t="35270" x="4276725" y="2598738"/>
          <p14:tracePt t="35301" x="4295775" y="25987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Animation in Y Direction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1143000"/>
            <a:ext cx="8428038" cy="3581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protected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animateYFromOrigin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PlottedShuttle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shuttle,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		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		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startY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endY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 {</a:t>
            </a:r>
          </a:p>
          <a:p>
            <a:r>
              <a:rPr lang="en-US" sz="1600" dirty="0" smtClean="0">
                <a:solidFill>
                  <a:srgbClr val="3F7F5F"/>
                </a:solidFill>
                <a:latin typeface="Courier New"/>
              </a:rPr>
              <a:t>    // </a:t>
            </a:r>
            <a:r>
              <a:rPr lang="en-US" sz="1600" dirty="0">
                <a:solidFill>
                  <a:srgbClr val="3F7F5F"/>
                </a:solidFill>
                <a:latin typeface="Courier New"/>
              </a:rPr>
              <a:t>make sure we don’t go past final Y position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while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startY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endY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urier New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startY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startY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}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 smtClean="0">
                <a:solidFill>
                  <a:srgbClr val="3F7F5F"/>
                </a:solidFill>
                <a:latin typeface="Courier New"/>
              </a:rPr>
              <a:t>   // </a:t>
            </a:r>
            <a:r>
              <a:rPr lang="en-US" sz="1600" dirty="0">
                <a:solidFill>
                  <a:srgbClr val="3F7F5F"/>
                </a:solidFill>
                <a:latin typeface="Courier New"/>
              </a:rPr>
              <a:t>move to destination Y position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endY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}</a:t>
            </a:r>
            <a:endParaRPr lang="en-US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75911"/>
      </p:ext>
    </p:extLst>
  </p:cSld>
  <p:clrMapOvr>
    <a:masterClrMapping/>
  </p:clrMapOvr>
  <p:transition advTm="4806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59" x="4973638" y="4214813"/>
          <p14:tracePt t="1965" x="4973638" y="4205288"/>
          <p14:tracePt t="1977" x="4973638" y="4160838"/>
          <p14:tracePt t="1998" x="4973638" y="4125913"/>
          <p14:tracePt t="2016" x="4973638" y="4089400"/>
          <p14:tracePt t="2040" x="4946650" y="3840163"/>
          <p14:tracePt t="2075" x="4911725" y="3544888"/>
          <p14:tracePt t="2107" x="4848225" y="3098800"/>
          <p14:tracePt t="2139" x="4759325" y="2679700"/>
          <p14:tracePt t="2155" x="4741863" y="2571750"/>
          <p14:tracePt t="2174" x="4643438" y="2179638"/>
          <p14:tracePt t="2207" x="4562475" y="1911350"/>
          <p14:tracePt t="2217" x="4545013" y="1857375"/>
          <p14:tracePt t="2240" x="4446588" y="1562100"/>
          <p14:tracePt t="2273" x="4394200" y="1428750"/>
          <p14:tracePt t="2279" x="4375150" y="1401763"/>
          <p14:tracePt t="2307" x="4322763" y="1268413"/>
          <p14:tracePt t="2340" x="4286250" y="1169988"/>
          <p14:tracePt t="2343" x="4232275" y="1081088"/>
          <p14:tracePt t="2375" x="4224338" y="1081088"/>
          <p14:tracePt t="2399" x="4232275" y="1081088"/>
          <p14:tracePt t="2430" x="4224338" y="1081088"/>
          <p14:tracePt t="2457" x="4214813" y="1081088"/>
          <p14:tracePt t="2489" x="4187825" y="1098550"/>
          <p14:tracePt t="2522" x="4170363" y="1108075"/>
          <p14:tracePt t="2543" x="4143375" y="1125538"/>
          <p14:tracePt t="2574" x="4116388" y="1160463"/>
          <p14:tracePt t="2594" x="4089400" y="1187450"/>
          <p14:tracePt t="2626" x="4062413" y="1231900"/>
          <p14:tracePt t="2658" x="4037013" y="1276350"/>
          <p14:tracePt t="2671" x="4017963" y="1312863"/>
          <p14:tracePt t="2703" x="4000500" y="1366838"/>
          <p14:tracePt t="2725" x="3983038" y="1411288"/>
          <p14:tracePt t="2756" x="3983038" y="1419225"/>
          <p14:tracePt t="2762" x="3965575" y="1465263"/>
          <p14:tracePt t="2792" x="3938588" y="1554163"/>
          <p14:tracePt t="2825" x="3938588" y="1589088"/>
          <p14:tracePt t="2843" x="3938588" y="1608138"/>
          <p14:tracePt t="2858" x="3938588" y="1643063"/>
          <p14:tracePt t="2890" x="3938588" y="1679575"/>
          <p14:tracePt t="2905" x="3938588" y="1687513"/>
          <p14:tracePt t="2925" x="3938588" y="1697038"/>
          <p14:tracePt t="6060" x="3938588" y="1704975"/>
          <p14:tracePt t="6409" x="3946525" y="1714500"/>
          <p14:tracePt t="6459" x="3965575" y="1724025"/>
          <p14:tracePt t="6470" x="4037013" y="1758950"/>
          <p14:tracePt t="6488" x="4125913" y="1795463"/>
          <p14:tracePt t="6509" x="4214813" y="1830388"/>
          <p14:tracePt t="6536" x="4303713" y="1874838"/>
          <p14:tracePt t="6567" x="4456113" y="1928813"/>
          <p14:tracePt t="6572" x="4652963" y="1990725"/>
          <p14:tracePt t="6604" x="4705350" y="2009775"/>
          <p14:tracePt t="6614" x="4786313" y="2036763"/>
          <p14:tracePt t="6636" x="4894263" y="2062163"/>
          <p14:tracePt t="6667" x="4919663" y="2071688"/>
          <p14:tracePt t="6677" x="4983163" y="2081213"/>
          <p14:tracePt t="6703" x="5054600" y="2108200"/>
          <p14:tracePt t="6734" x="5099050" y="2116138"/>
          <p14:tracePt t="6758" x="5116513" y="2125663"/>
          <p14:tracePt t="6772" x="5180013" y="2143125"/>
          <p14:tracePt t="6802" x="5187950" y="2152650"/>
          <p14:tracePt t="6804" x="5197475" y="2152650"/>
          <p14:tracePt t="6834" x="5214938" y="2160588"/>
          <p14:tracePt t="6869" x="5232400" y="2160588"/>
          <p14:tracePt t="6895" x="5241925" y="2160588"/>
          <p14:tracePt t="6915" x="5251450" y="2160588"/>
          <p14:tracePt t="6993" x="5241925" y="2160588"/>
          <p14:tracePt t="7168" x="5224463" y="2152650"/>
          <p14:tracePt t="7228" x="5205413" y="2143125"/>
          <p14:tracePt t="7247" x="5197475" y="2133600"/>
          <p14:tracePt t="7259" x="5180013" y="2133600"/>
          <p14:tracePt t="7279" x="5180013" y="2125663"/>
          <p14:tracePt t="7305" x="5197475" y="2116138"/>
          <p14:tracePt t="7384" x="5276850" y="2108200"/>
          <p14:tracePt t="7404" x="5313363" y="2098675"/>
          <p14:tracePt t="7416" x="5438775" y="2089150"/>
          <p14:tracePt t="7439" x="5634038" y="2062163"/>
          <p14:tracePt t="7471" x="5697538" y="2062163"/>
          <p14:tracePt t="7478" x="5875338" y="2027238"/>
          <p14:tracePt t="7506" x="6081713" y="2000250"/>
          <p14:tracePt t="7538" x="6134100" y="1990725"/>
          <p14:tracePt t="7544" x="6296025" y="1973263"/>
          <p14:tracePt t="7574" x="6357938" y="1955800"/>
          <p14:tracePt t="7606" x="6411913" y="1946275"/>
          <p14:tracePt t="7624" x="6438900" y="1946275"/>
          <p14:tracePt t="7640" x="6545263" y="1938338"/>
          <p14:tracePt t="7672" x="6581775" y="1928813"/>
          <p14:tracePt t="7680" x="6634163" y="1928813"/>
          <p14:tracePt t="7706" x="6661150" y="1919288"/>
          <p14:tracePt t="7738" x="6670675" y="1919288"/>
          <p14:tracePt t="7743" x="6715125" y="1919288"/>
          <p14:tracePt t="7773" x="6796088" y="1919288"/>
          <p14:tracePt t="7808" x="6858000" y="1928813"/>
          <p14:tracePt t="7825" x="6884988" y="1928813"/>
          <p14:tracePt t="7845" x="6884988" y="1938338"/>
          <p14:tracePt t="7999" x="6875463" y="1938338"/>
          <p14:tracePt t="8057" x="6867525" y="1938338"/>
          <p14:tracePt t="8098" x="6848475" y="1938338"/>
          <p14:tracePt t="8123" x="6804025" y="1938338"/>
          <p14:tracePt t="8142" x="6786563" y="1938338"/>
          <p14:tracePt t="8154" x="6732588" y="1938338"/>
          <p14:tracePt t="8174" x="6715125" y="1938338"/>
          <p14:tracePt t="8205" x="6661150" y="1938338"/>
          <p14:tracePt t="8208" x="6599238" y="1938338"/>
          <p14:tracePt t="8240" x="6572250" y="1946275"/>
          <p14:tracePt t="8251" x="6545263" y="1955800"/>
          <p14:tracePt t="8274" x="6438900" y="1982788"/>
          <p14:tracePt t="8305" x="6402388" y="2000250"/>
          <p14:tracePt t="8313" x="6384925" y="2000250"/>
          <p14:tracePt t="8342" x="6251575" y="2036763"/>
          <p14:tracePt t="8374" x="6089650" y="2071688"/>
          <p14:tracePt t="8377" x="5857875" y="2108200"/>
          <p14:tracePt t="8408" x="5741988" y="2116138"/>
          <p14:tracePt t="8440" x="5634038" y="2125663"/>
          <p14:tracePt t="8457" x="5581650" y="2133600"/>
          <p14:tracePt t="8475" x="5429250" y="2170113"/>
          <p14:tracePt t="8507" x="5286375" y="2197100"/>
          <p14:tracePt t="8519" x="5259388" y="2214563"/>
          <p14:tracePt t="8544" x="5126038" y="2251075"/>
          <p14:tracePt t="8576" x="5054600" y="2276475"/>
          <p14:tracePt t="8580" x="5010150" y="2295525"/>
          <p14:tracePt t="8609" x="4786313" y="2339975"/>
          <p14:tracePt t="8641" x="4562475" y="2339975"/>
          <p14:tracePt t="8644" x="4160838" y="2295525"/>
          <p14:tracePt t="8676" x="3902075" y="2251075"/>
          <p14:tracePt t="8692" x="3857625" y="2251075"/>
          <p14:tracePt t="8709" x="3751263" y="2214563"/>
          <p14:tracePt t="8741" x="3741738" y="2214563"/>
          <p14:tracePt t="8765" x="3732213" y="2214563"/>
          <p14:tracePt t="8798" x="3705225" y="2214563"/>
          <p14:tracePt t="8832" x="3697288" y="2214563"/>
          <p14:tracePt t="8850" x="3679825" y="2214563"/>
          <p14:tracePt t="8876" x="3652838" y="2197100"/>
          <p14:tracePt t="8907" x="3643313" y="2197100"/>
          <p14:tracePt t="8910" x="3652838" y="2197100"/>
          <p14:tracePt t="8974" x="3679825" y="2205038"/>
          <p14:tracePt t="9004" x="3687763" y="2205038"/>
          <p14:tracePt t="9048" x="3697288" y="2205038"/>
          <p14:tracePt t="9224" x="3705225" y="2205038"/>
          <p14:tracePt t="9464" x="3724275" y="2214563"/>
          <p14:tracePt t="9588" x="3724275" y="2205038"/>
          <p14:tracePt t="9822" x="3724275" y="2197100"/>
          <p14:tracePt t="11809" x="3732213" y="2197100"/>
          <p14:tracePt t="11877" x="3732213" y="2187575"/>
          <p14:tracePt t="11896" x="3741738" y="2179638"/>
          <p14:tracePt t="11931" x="3759200" y="2179638"/>
          <p14:tracePt t="11957" x="3795713" y="2179638"/>
          <p14:tracePt t="11975" x="3813175" y="2179638"/>
          <p14:tracePt t="11987" x="3875088" y="2179638"/>
          <p14:tracePt t="12019" x="3911600" y="2179638"/>
          <p14:tracePt t="12026" x="3938588" y="2179638"/>
          <p14:tracePt t="12057" x="4037013" y="2179638"/>
          <p14:tracePt t="12086" x="4160838" y="2170113"/>
          <p14:tracePt t="12117" x="4276725" y="2170113"/>
          <p14:tracePt t="12136" x="4303713" y="2170113"/>
          <p14:tracePt t="12158" x="4411663" y="2170113"/>
          <p14:tracePt t="12187" x="4510088" y="2170113"/>
          <p14:tracePt t="12219" x="4562475" y="2170113"/>
          <p14:tracePt t="12229" x="4589463" y="2170113"/>
          <p14:tracePt t="12254" x="4670425" y="2170113"/>
          <p14:tracePt t="12286" x="4724400" y="2160588"/>
          <p14:tracePt t="12293" x="4751388" y="2160588"/>
          <p14:tracePt t="12321" x="4813300" y="2152650"/>
          <p14:tracePt t="12353" x="4822825" y="2152650"/>
          <p14:tracePt t="12356" x="4840288" y="2152650"/>
          <p14:tracePt t="12404" x="4857750" y="2143125"/>
          <p14:tracePt t="12417" x="4902200" y="2143125"/>
          <p14:tracePt t="12437" x="4929188" y="2143125"/>
          <p14:tracePt t="12455" x="5062538" y="2152650"/>
          <p14:tracePt t="12488" x="5089525" y="2160588"/>
          <p14:tracePt t="12493" x="5116513" y="2170113"/>
          <p14:tracePt t="12522" x="5143500" y="2170113"/>
          <p14:tracePt t="12554" x="5153025" y="2170113"/>
          <p14:tracePt t="12556" x="5197475" y="2170113"/>
          <p14:tracePt t="12588" x="5205413" y="2170113"/>
          <p14:tracePt t="12606" x="5214938" y="2179638"/>
          <p14:tracePt t="12639" x="5224463" y="2179638"/>
          <p14:tracePt t="12664" x="5241925" y="2187575"/>
          <p14:tracePt t="12689" x="5251450" y="2187575"/>
          <p14:tracePt t="12760" x="5259388" y="2187575"/>
          <p14:tracePt t="12778" x="5268913" y="2187575"/>
          <p14:tracePt t="12966" x="5276850" y="2187575"/>
          <p14:tracePt t="13364" x="5286375" y="2187575"/>
          <p14:tracePt t="15559" x="5295900" y="2179638"/>
          <p14:tracePt t="15985" x="5303838" y="2170113"/>
          <p14:tracePt t="15998" x="5322888" y="2160588"/>
          <p14:tracePt t="16016" x="5340350" y="2152650"/>
          <p14:tracePt t="16032" x="5384800" y="2125663"/>
          <p14:tracePt t="16064" x="5465763" y="2081213"/>
          <p14:tracePt t="16065" x="5554663" y="2009775"/>
          <p14:tracePt t="16096" x="5572125" y="2000250"/>
          <p14:tracePt t="16108" x="5643563" y="1938338"/>
          <p14:tracePt t="16131" x="5751513" y="1874838"/>
          <p14:tracePt t="16162" x="5803900" y="1830388"/>
          <p14:tracePt t="16187" x="5813425" y="1830388"/>
          <p14:tracePt t="16207" x="5822950" y="1830388"/>
          <p14:tracePt t="16217" x="5840413" y="1812925"/>
          <p14:tracePt t="16248" x="5830888" y="1812925"/>
          <p14:tracePt t="16347" x="5822950" y="1812925"/>
          <p14:tracePt t="16359" x="5813425" y="1812925"/>
          <p14:tracePt t="16391" x="5795963" y="1830388"/>
          <p14:tracePt t="16410" x="5786438" y="1839913"/>
          <p14:tracePt t="16422" x="5732463" y="1884363"/>
          <p14:tracePt t="16440" x="5715000" y="1901825"/>
          <p14:tracePt t="16453" x="5670550" y="1919288"/>
          <p14:tracePt t="16472" x="5653088" y="1938338"/>
          <p14:tracePt t="16483" x="5616575" y="1955800"/>
          <p14:tracePt t="16503" x="5572125" y="1982788"/>
          <p14:tracePt t="16522" x="5562600" y="1990725"/>
          <p14:tracePt t="16533" x="5518150" y="2027238"/>
          <p14:tracePt t="16552" x="5491163" y="2044700"/>
          <p14:tracePt t="16563" x="5446713" y="2071688"/>
          <p14:tracePt t="16583" x="5429250" y="2081213"/>
          <p14:tracePt t="16596" x="5402263" y="2108200"/>
          <p14:tracePt t="16617" x="5394325" y="2108200"/>
          <p14:tracePt t="16629" x="5394325" y="2125663"/>
          <p14:tracePt t="16656" x="5375275" y="2143125"/>
          <p14:tracePt t="16667" x="5357813" y="2170113"/>
          <p14:tracePt t="16693" x="5357813" y="2179638"/>
          <p14:tracePt t="16724" x="5348288" y="2187575"/>
          <p14:tracePt t="16757" x="5348288" y="2197100"/>
          <p14:tracePt t="17118" x="5348288" y="2205038"/>
          <p14:tracePt t="19309" x="5348288" y="2214563"/>
          <p14:tracePt t="19634" x="5348288" y="2232025"/>
          <p14:tracePt t="19679" x="5330825" y="2232025"/>
          <p14:tracePt t="19691" x="5303838" y="2259013"/>
          <p14:tracePt t="19709" x="5259388" y="2286000"/>
          <p14:tracePt t="19728" x="5241925" y="2295525"/>
          <p14:tracePt t="19740" x="5205413" y="2322513"/>
          <p14:tracePt t="19760" x="5187950" y="2330450"/>
          <p14:tracePt t="19771" x="5153025" y="2366963"/>
          <p14:tracePt t="19790" x="5126038" y="2384425"/>
          <p14:tracePt t="19803" x="5072063" y="2428875"/>
          <p14:tracePt t="19821" x="5054600" y="2438400"/>
          <p14:tracePt t="19849" x="5000625" y="2482850"/>
          <p14:tracePt t="19867" x="4956175" y="2517775"/>
          <p14:tracePt t="19886" x="4938713" y="2527300"/>
          <p14:tracePt t="19897" x="4875213" y="2571750"/>
          <p14:tracePt t="19916" x="4848225" y="2598738"/>
          <p14:tracePt t="19928" x="4776788" y="2633663"/>
          <p14:tracePt t="19947" x="4759325" y="2643188"/>
          <p14:tracePt t="19959" x="4714875" y="2679700"/>
          <p14:tracePt t="19978" x="4679950" y="2705100"/>
          <p14:tracePt t="19989" x="4625975" y="2732088"/>
          <p14:tracePt t="20008" x="4572000" y="2768600"/>
          <p14:tracePt t="20027" x="4545013" y="2776538"/>
          <p14:tracePt t="20037" x="4500563" y="2813050"/>
          <p14:tracePt t="20056" x="4483100" y="2830513"/>
          <p14:tracePt t="20067" x="4429125" y="2857500"/>
          <p14:tracePt t="20086" x="4375150" y="2884488"/>
          <p14:tracePt t="20105" x="4357688" y="2894013"/>
          <p14:tracePt t="20117" x="4330700" y="2911475"/>
          <p14:tracePt t="20136" x="4322763" y="2911475"/>
          <p14:tracePt t="20147" x="4295775" y="2938463"/>
          <p14:tracePt t="20166" x="4286250" y="2938463"/>
          <p14:tracePt t="20178" x="4268788" y="2946400"/>
          <p14:tracePt t="20197" x="4232275" y="2973388"/>
          <p14:tracePt t="20216" x="4205288" y="2982913"/>
          <p14:tracePt t="20228" x="4187825" y="2990850"/>
          <p14:tracePt t="20247" x="4170363" y="3000375"/>
          <p14:tracePt t="20267" x="4133850" y="3017838"/>
          <p14:tracePt t="20278" x="4108450" y="3017838"/>
          <p14:tracePt t="20294" x="4071938" y="3036888"/>
          <p14:tracePt t="20311" x="4062413" y="3036888"/>
          <p14:tracePt t="20328" x="4027488" y="3054350"/>
          <p14:tracePt t="20344" x="4000500" y="3054350"/>
          <p14:tracePt t="20361" x="3965575" y="3071813"/>
          <p14:tracePt t="20378" x="3911600" y="3081338"/>
          <p14:tracePt t="20395" x="3902075" y="3089275"/>
          <p14:tracePt t="20412" x="3857625" y="3108325"/>
          <p14:tracePt t="20428" x="3830638" y="3108325"/>
          <p14:tracePt t="20446" x="3768725" y="3125788"/>
          <p14:tracePt t="20462" x="3741738" y="3125788"/>
          <p14:tracePt t="20480" x="3724275" y="3125788"/>
          <p14:tracePt t="20495" x="3670300" y="3133725"/>
          <p14:tracePt t="20514" x="3589338" y="3133725"/>
          <p14:tracePt t="20530" x="3536950" y="3133725"/>
          <p14:tracePt t="20545" x="3465513" y="3133725"/>
          <p14:tracePt t="20564" x="3419475" y="3125788"/>
          <p14:tracePt t="20579" x="3357563" y="3116263"/>
          <p14:tracePt t="20595" x="3330575" y="3108325"/>
          <p14:tracePt t="20612" x="3268663" y="3108325"/>
          <p14:tracePt t="20629" x="3241675" y="3098800"/>
          <p14:tracePt t="20650" x="3143250" y="3089275"/>
          <p14:tracePt t="20669" x="3081338" y="3081338"/>
          <p14:tracePt t="20687" x="3054350" y="3081338"/>
          <p14:tracePt t="20698" x="2990850" y="3071813"/>
          <p14:tracePt t="20717" x="2973388" y="3062288"/>
          <p14:tracePt t="20729" x="2911475" y="3054350"/>
          <p14:tracePt t="20749" x="2884488" y="3054350"/>
          <p14:tracePt t="20764" x="2822575" y="3036888"/>
          <p14:tracePt t="20782" x="2795588" y="3036888"/>
          <p14:tracePt t="20796" x="2768600" y="3027363"/>
          <p14:tracePt t="20813" x="2741613" y="3017838"/>
          <p14:tracePt t="20829" x="2687638" y="3009900"/>
          <p14:tracePt t="20846" x="2643188" y="3009900"/>
          <p14:tracePt t="20863" x="2608263" y="3000375"/>
          <p14:tracePt t="20879" x="2544763" y="2990850"/>
          <p14:tracePt t="20896" x="2482850" y="2982913"/>
          <p14:tracePt t="20913" x="2465388" y="2973388"/>
          <p14:tracePt t="20930" x="2438400" y="2965450"/>
          <p14:tracePt t="20946" x="2411413" y="2955925"/>
          <p14:tracePt t="20963" x="2322513" y="2946400"/>
          <p14:tracePt t="20980" x="2276475" y="2938463"/>
          <p14:tracePt t="20998" x="2224088" y="2919413"/>
          <p14:tracePt t="21016" x="2205038" y="2911475"/>
          <p14:tracePt t="21030" x="2160588" y="2901950"/>
          <p14:tracePt t="21047" x="2133600" y="2894013"/>
          <p14:tracePt t="21064" x="2054225" y="2857500"/>
          <p14:tracePt t="21080" x="2027238" y="2847975"/>
          <p14:tracePt t="21097" x="1973263" y="2813050"/>
          <p14:tracePt t="21114" x="1911350" y="2786063"/>
          <p14:tracePt t="21130" x="1893888" y="2776538"/>
          <p14:tracePt t="21148" x="1857375" y="2751138"/>
          <p14:tracePt t="21164" x="1839913" y="2732088"/>
          <p14:tracePt t="21183" x="1830388" y="2714625"/>
          <p14:tracePt t="21203" x="1830388" y="2697163"/>
          <p14:tracePt t="21236" x="1830388" y="2679700"/>
          <p14:tracePt t="21248" x="1847850" y="2652713"/>
          <p14:tracePt t="21266" x="1857375" y="2633663"/>
          <p14:tracePt t="21279" x="1893888" y="2598738"/>
          <p14:tracePt t="21298" x="1928813" y="2554288"/>
          <p14:tracePt t="21316" x="1946275" y="2536825"/>
          <p14:tracePt t="21328" x="1965325" y="2500313"/>
          <p14:tracePt t="21346" x="1982788" y="2465388"/>
          <p14:tracePt t="21358" x="1990725" y="2419350"/>
          <p14:tracePt t="21377" x="2000250" y="2401888"/>
          <p14:tracePt t="21389" x="2000250" y="2384425"/>
          <p14:tracePt t="21408" x="1990725" y="2374900"/>
          <p14:tracePt t="21420" x="1973263" y="2357438"/>
          <p14:tracePt t="21454" x="1955800" y="2347913"/>
          <p14:tracePt t="21466" x="1893888" y="2339975"/>
          <p14:tracePt t="21485" x="1768475" y="2357438"/>
          <p14:tracePt t="21504" x="1731963" y="2366963"/>
          <p14:tracePt t="21516" x="1633538" y="2401888"/>
          <p14:tracePt t="21535" x="1589088" y="2428875"/>
          <p14:tracePt t="21546" x="1482725" y="2473325"/>
          <p14:tracePt t="21566" x="1446213" y="2500313"/>
          <p14:tracePt t="21577" x="1384300" y="2571750"/>
          <p14:tracePt t="21599" x="1366838" y="2589213"/>
          <p14:tracePt t="21609" x="1295400" y="2697163"/>
          <p14:tracePt t="21627" x="1276350" y="2724150"/>
          <p14:tracePt t="21640" x="1223963" y="2813050"/>
          <p14:tracePt t="21658" x="1196975" y="2867025"/>
          <p14:tracePt t="21677" x="1187450" y="2919413"/>
          <p14:tracePt t="21705" x="1187450" y="2982913"/>
          <p14:tracePt t="21723" x="1196975" y="3027363"/>
          <p14:tracePt t="21735" x="1223963" y="3089275"/>
          <p14:tracePt t="21755" x="1258888" y="3143250"/>
          <p14:tracePt t="21767" x="1303338" y="3232150"/>
          <p14:tracePt t="21786" x="1330325" y="3276600"/>
          <p14:tracePt t="21799" x="1393825" y="3340100"/>
          <p14:tracePt t="21817" x="1411288" y="3375025"/>
          <p14:tracePt t="21829" x="1473200" y="3446463"/>
          <p14:tracePt t="21849" x="1482725" y="3465513"/>
          <p14:tracePt t="21860" x="1544638" y="3509963"/>
          <p14:tracePt t="21878" x="1625600" y="3554413"/>
          <p14:tracePt t="21897" x="1679575" y="3589338"/>
          <p14:tracePt t="21909" x="1795463" y="3643313"/>
          <p14:tracePt t="21929" x="1839913" y="3660775"/>
          <p14:tracePt t="21941" x="1990725" y="3714750"/>
          <p14:tracePt t="21960" x="2089150" y="3732213"/>
          <p14:tracePt t="21973" x="2268538" y="3786188"/>
          <p14:tracePt t="21992" x="2303463" y="3795713"/>
          <p14:tracePt t="22003" x="2401888" y="3803650"/>
          <p14:tracePt t="22023" x="2465388" y="3803650"/>
          <p14:tracePt t="22035" x="2608263" y="3786188"/>
          <p14:tracePt t="22056" x="2633663" y="3776663"/>
          <p14:tracePt t="22067" x="2795588" y="3732213"/>
          <p14:tracePt t="22084" x="2847975" y="3714750"/>
          <p14:tracePt t="22100" x="3054350" y="3633788"/>
          <p14:tracePt t="22117" x="3098800" y="3616325"/>
          <p14:tracePt t="22133" x="3259138" y="3509963"/>
          <p14:tracePt t="22150" x="3303588" y="3482975"/>
          <p14:tracePt t="22167" x="3384550" y="3402013"/>
          <p14:tracePt t="22183" x="3411538" y="3375025"/>
          <p14:tracePt t="22200" x="3482975" y="3276600"/>
          <p14:tracePt t="22217" x="3500438" y="3259138"/>
          <p14:tracePt t="22236" x="3517900" y="3224213"/>
          <p14:tracePt t="22250" x="3517900" y="3197225"/>
          <p14:tracePt t="22267" x="3527425" y="3170238"/>
          <p14:tracePt t="22285" x="3536950" y="3143250"/>
          <p14:tracePt t="22301" x="3536950" y="3116263"/>
          <p14:tracePt t="22317" x="3527425" y="3009900"/>
          <p14:tracePt t="22335" x="3500438" y="2946400"/>
          <p14:tracePt t="22352" x="3490913" y="2919413"/>
          <p14:tracePt t="22367" x="3455988" y="2867025"/>
          <p14:tracePt t="22384" x="3438525" y="2840038"/>
          <p14:tracePt t="22401" x="3419475" y="2813050"/>
          <p14:tracePt t="22418" x="3402013" y="2795588"/>
          <p14:tracePt t="22434" x="3357563" y="2741613"/>
          <p14:tracePt t="22451" x="3322638" y="2714625"/>
          <p14:tracePt t="22468" x="3268663" y="2679700"/>
          <p14:tracePt t="22484" x="3214688" y="2652713"/>
          <p14:tracePt t="22501" x="3187700" y="2643188"/>
          <p14:tracePt t="22518" x="3160713" y="2643188"/>
          <p14:tracePt t="22535" x="3133725" y="2643188"/>
          <p14:tracePt t="22554" x="3044825" y="2652713"/>
          <p14:tracePt t="22568" x="2990850" y="2670175"/>
          <p14:tracePt t="22586" x="2965450" y="2679700"/>
          <p14:tracePt t="22602" x="2919413" y="2714625"/>
          <p14:tracePt t="22618" x="2894013" y="2732088"/>
          <p14:tracePt t="22636" x="2874963" y="2741613"/>
          <p14:tracePt t="22651" x="2840038" y="2786063"/>
          <p14:tracePt t="22668" x="2813050" y="2803525"/>
          <p14:tracePt t="22685" x="2768600" y="2847975"/>
          <p14:tracePt t="22701" x="2751138" y="2867025"/>
          <p14:tracePt t="22718" x="2705100" y="2901950"/>
          <p14:tracePt t="22735" x="2697163" y="2919413"/>
          <p14:tracePt t="22752" x="2660650" y="2965450"/>
          <p14:tracePt t="22768" x="2652713" y="2973388"/>
          <p14:tracePt t="22785" x="2633663" y="3027363"/>
          <p14:tracePt t="22802" x="2608263" y="3071813"/>
          <p14:tracePt t="22818" x="2598738" y="3089275"/>
          <p14:tracePt t="22835" x="2581275" y="3143250"/>
          <p14:tracePt t="22852" x="2581275" y="3160713"/>
          <p14:tracePt t="22868" x="2571750" y="3179763"/>
          <p14:tracePt t="22885" x="2562225" y="3205163"/>
          <p14:tracePt t="22904" x="2554288" y="3232150"/>
          <p14:tracePt t="22928" x="2554288" y="3276600"/>
          <p14:tracePt t="22946" x="2562225" y="3313113"/>
          <p14:tracePt t="22965" x="2571750" y="3330575"/>
          <p14:tracePt t="22977" x="2581275" y="3348038"/>
          <p14:tracePt t="22996" x="2581275" y="3357563"/>
          <p14:tracePt t="23038" x="2589213" y="3357563"/>
          <p14:tracePt t="23057" x="2589213" y="3367088"/>
          <p14:tracePt t="23075" x="2598738" y="3367088"/>
          <p14:tracePt t="23087" x="2608263" y="3367088"/>
          <p14:tracePt t="23106" x="2616200" y="3367088"/>
          <p14:tracePt t="23151" x="2616200" y="3348038"/>
          <p14:tracePt t="23217" x="2598738" y="3330575"/>
          <p14:tracePt t="23243" x="2554288" y="3303588"/>
          <p14:tracePt t="23262" x="2536825" y="3295650"/>
          <p14:tracePt t="23274" x="2500313" y="3295650"/>
          <p14:tracePt t="23293" x="2455863" y="3286125"/>
          <p14:tracePt t="23311" x="2428875" y="3286125"/>
          <p14:tracePt t="23323" x="2374900" y="3286125"/>
          <p14:tracePt t="23342" x="2347913" y="3286125"/>
          <p14:tracePt t="23354" x="2295525" y="3286125"/>
          <p14:tracePt t="23373" x="2286000" y="3286125"/>
          <p14:tracePt t="23384" x="2232025" y="3286125"/>
          <p14:tracePt t="23403" x="2214563" y="3286125"/>
          <p14:tracePt t="23415" x="2160588" y="3286125"/>
          <p14:tracePt t="23433" x="2089150" y="3286125"/>
          <p14:tracePt t="23453" x="2081213" y="3286125"/>
          <p14:tracePt t="23463" x="2062163" y="3286125"/>
          <p14:tracePt t="23483" x="2054225" y="3276600"/>
          <p14:tracePt t="23495" x="2036763" y="3276600"/>
          <p14:tracePt t="23514" x="2009775" y="3268663"/>
          <p14:tracePt t="23526" x="1973263" y="3259138"/>
          <p14:tracePt t="23545" x="1946275" y="3259138"/>
          <p14:tracePt t="23557" x="1893888" y="3241675"/>
          <p14:tracePt t="23576" x="1866900" y="3232150"/>
          <p14:tracePt t="23594" x="1857375" y="3232150"/>
          <p14:tracePt t="23606" x="1857375" y="3224213"/>
          <p14:tracePt t="23667" x="1847850" y="3224213"/>
          <p14:tracePt t="23699" x="1847850" y="3214688"/>
          <p14:tracePt t="23800" x="1847850" y="3205163"/>
          <p14:tracePt t="23942" x="1866900" y="3205163"/>
          <p14:tracePt t="24202" x="1893888" y="3205163"/>
          <p14:tracePt t="24220" x="1919288" y="3205163"/>
          <p14:tracePt t="24239" x="1938338" y="3205163"/>
          <p14:tracePt t="24252" x="1982788" y="3205163"/>
          <p14:tracePt t="24272" x="2009775" y="3205163"/>
          <p14:tracePt t="24284" x="2098675" y="3205163"/>
          <p14:tracePt t="24302" x="2116138" y="3205163"/>
          <p14:tracePt t="24324" x="2179638" y="3214688"/>
          <p14:tracePt t="24340" x="2205038" y="3214688"/>
          <p14:tracePt t="24357" x="2268538" y="3214688"/>
          <p14:tracePt t="24373" x="2347913" y="3214688"/>
          <p14:tracePt t="24390" x="2374900" y="3214688"/>
          <p14:tracePt t="24407" x="2500313" y="3214688"/>
          <p14:tracePt t="24424" x="2571750" y="3214688"/>
          <p14:tracePt t="24443" x="2616200" y="3214688"/>
          <p14:tracePt t="24457" x="2697163" y="3214688"/>
          <p14:tracePt t="24474" x="2724150" y="3214688"/>
          <p14:tracePt t="24490" x="2813050" y="3214688"/>
          <p14:tracePt t="24507" x="2867025" y="3224213"/>
          <p14:tracePt t="24524" x="2894013" y="3224213"/>
          <p14:tracePt t="24541" x="2928938" y="3224213"/>
          <p14:tracePt t="24567" x="2938463" y="3232150"/>
          <p14:tracePt t="24579" x="2965450" y="3232150"/>
          <p14:tracePt t="24598" x="2990850" y="3232150"/>
          <p14:tracePt t="24624" x="3017838" y="3232150"/>
          <p14:tracePt t="24637" x="3044825" y="3232150"/>
          <p14:tracePt t="24649" x="3062288" y="3232150"/>
          <p14:tracePt t="24689" x="3081338" y="3232150"/>
          <p14:tracePt t="24708" x="3108325" y="3232150"/>
          <p14:tracePt t="24726" x="3133725" y="3241675"/>
          <p14:tracePt t="24737" x="3160713" y="3241675"/>
          <p14:tracePt t="24758" x="3179763" y="3241675"/>
          <p14:tracePt t="24769" x="3205163" y="3251200"/>
          <p14:tracePt t="24788" x="3214688" y="3251200"/>
          <p14:tracePt t="24815" x="3232150" y="3251200"/>
          <p14:tracePt t="24833" x="3241675" y="3251200"/>
          <p14:tracePt t="24853" x="3251200" y="3251200"/>
          <p14:tracePt t="24863" x="3259138" y="3251200"/>
          <p14:tracePt t="24894" x="3268663" y="3251200"/>
          <p14:tracePt t="24914" x="3276600" y="3251200"/>
          <p14:tracePt t="24927" x="3295650" y="3251200"/>
          <p14:tracePt t="24945" x="3313113" y="3251200"/>
          <p14:tracePt t="24979" x="3322638" y="3251200"/>
          <p14:tracePt t="24990" x="3330575" y="3251200"/>
          <p14:tracePt t="25021" x="3340100" y="3251200"/>
          <p14:tracePt t="25053" x="3348038" y="3251200"/>
          <p14:tracePt t="25074" x="3357563" y="3251200"/>
          <p14:tracePt t="25083" x="3367088" y="3259138"/>
          <p14:tracePt t="25115" x="3375025" y="3259138"/>
          <p14:tracePt t="25133" x="3384550" y="3268663"/>
          <p14:tracePt t="25180" x="3402013" y="3286125"/>
          <p14:tracePt t="25213" x="3411538" y="3303588"/>
          <p14:tracePt t="25239" x="3429000" y="3322638"/>
          <p14:tracePt t="25258" x="3438525" y="3330575"/>
          <p14:tracePt t="25269" x="3446463" y="3348038"/>
          <p14:tracePt t="25289" x="3465513" y="3367088"/>
          <p14:tracePt t="25308" x="3473450" y="3384550"/>
          <p14:tracePt t="25334" x="3490913" y="3402013"/>
          <p14:tracePt t="25353" x="3500438" y="3419475"/>
          <p14:tracePt t="25383" x="3500438" y="3429000"/>
          <p14:tracePt t="25421" x="3500438" y="3438525"/>
          <p14:tracePt t="25446" x="3509963" y="3438525"/>
          <p14:tracePt t="25458" x="3509963" y="3446463"/>
          <p14:tracePt t="25478" x="3509963" y="3455988"/>
          <p14:tracePt t="25557" x="3500438" y="3465513"/>
          <p14:tracePt t="25618" x="3473450" y="3473450"/>
          <p14:tracePt t="25637" x="3473450" y="3482975"/>
          <p14:tracePt t="25649" x="3465513" y="3482975"/>
          <p14:tracePt t="25669" x="3455988" y="3482975"/>
          <p14:tracePt t="25681" x="3446463" y="3490913"/>
          <p14:tracePt t="25699" x="3429000" y="3490913"/>
          <p14:tracePt t="25711" x="3394075" y="3509963"/>
          <p14:tracePt t="25730" x="3367088" y="3517900"/>
          <p14:tracePt t="25742" x="3303588" y="3517900"/>
          <p14:tracePt t="25761" x="3295650" y="3517900"/>
          <p14:tracePt t="25773" x="3232150" y="3517900"/>
          <p14:tracePt t="25793" x="3179763" y="3517900"/>
          <p14:tracePt t="25811" x="3143250" y="3517900"/>
          <p14:tracePt t="25823" x="3089275" y="3517900"/>
          <p14:tracePt t="25841" x="3062288" y="3517900"/>
          <p14:tracePt t="25853" x="3009900" y="3527425"/>
          <p14:tracePt t="25872" x="2982913" y="3527425"/>
          <p14:tracePt t="25884" x="2928938" y="3536950"/>
          <p14:tracePt t="25903" x="2901950" y="3544888"/>
          <p14:tracePt t="25914" x="2867025" y="3554413"/>
          <p14:tracePt t="25933" x="2813050" y="3562350"/>
          <p14:tracePt t="25953" x="2803525" y="3562350"/>
          <p14:tracePt t="25964" x="2714625" y="3562350"/>
          <p14:tracePt t="25983" x="2679700" y="3562350"/>
          <p14:tracePt t="25995" x="2571750" y="3554413"/>
          <p14:tracePt t="26015" x="2473325" y="3536950"/>
          <p14:tracePt t="26046" x="2393950" y="3527425"/>
          <p14:tracePt t="26079" x="2366963" y="3527425"/>
          <p14:tracePt t="26094" x="2357438" y="3527425"/>
          <p14:tracePt t="26106" x="2295525" y="3517900"/>
          <p14:tracePt t="26124" x="2268538" y="3517900"/>
          <p14:tracePt t="26136" x="2232025" y="3517900"/>
          <p14:tracePt t="26155" x="2224088" y="3517900"/>
          <p14:tracePt t="26167" x="2214563" y="3517900"/>
          <p14:tracePt t="26358" x="2205038" y="3517900"/>
          <p14:tracePt t="26392" x="2197100" y="3509963"/>
          <p14:tracePt t="26403" x="2179638" y="3500438"/>
          <p14:tracePt t="26423" x="2160588" y="3500438"/>
          <p14:tracePt t="26435" x="2143125" y="3500438"/>
          <p14:tracePt t="26453" x="2133600" y="3500438"/>
          <p14:tracePt t="26464" x="2089150" y="3490913"/>
          <p14:tracePt t="26484" x="2054225" y="3490913"/>
          <p14:tracePt t="26502" x="2044700" y="3482975"/>
          <p14:tracePt t="26514" x="2027238" y="3482975"/>
          <p14:tracePt t="26535" x="2009775" y="3482975"/>
          <p14:tracePt t="26565" x="2027238" y="3482975"/>
          <p14:tracePt t="26737" x="2044700" y="3482975"/>
          <p14:tracePt t="26748" x="2081213" y="3482975"/>
          <p14:tracePt t="26768" x="2108200" y="3482975"/>
          <p14:tracePt t="26780" x="2179638" y="3482975"/>
          <p14:tracePt t="26800" x="2224088" y="3482975"/>
          <p14:tracePt t="26812" x="2295525" y="3482975"/>
          <p14:tracePt t="26831" x="2339975" y="3482975"/>
          <p14:tracePt t="26842" x="2401888" y="3482975"/>
          <p14:tracePt t="26860" x="2465388" y="3490913"/>
          <p14:tracePt t="26879" x="2536825" y="3490913"/>
          <p14:tracePt t="26891" x="2625725" y="3500438"/>
          <p14:tracePt t="26909" x="2643188" y="3500438"/>
          <p14:tracePt t="26922" x="2705100" y="3517900"/>
          <p14:tracePt t="26943" x="2732088" y="3517900"/>
          <p14:tracePt t="26954" x="2759075" y="3517900"/>
          <p14:tracePt t="26982" x="2786063" y="3527425"/>
          <p14:tracePt t="26993" x="2803525" y="3527425"/>
          <p14:tracePt t="27005" x="2830513" y="3527425"/>
          <p14:tracePt t="27017" x="2884488" y="3527425"/>
          <p14:tracePt t="27036" x="2901950" y="3527425"/>
          <p14:tracePt t="27048" x="2965450" y="3527425"/>
          <p14:tracePt t="27068" x="2990850" y="3527425"/>
          <p14:tracePt t="27081" x="3054350" y="3527425"/>
          <p14:tracePt t="27100" x="3081338" y="3527425"/>
          <p14:tracePt t="27115" x="3125788" y="3527425"/>
          <p14:tracePt t="27132" x="3160713" y="3527425"/>
          <p14:tracePt t="27148" x="3205163" y="3527425"/>
          <p14:tracePt t="27165" x="3224213" y="3527425"/>
          <p14:tracePt t="27182" x="3268663" y="3527425"/>
          <p14:tracePt t="27198" x="3276600" y="3527425"/>
          <p14:tracePt t="27215" x="3330575" y="3527425"/>
          <p14:tracePt t="27232" x="3340100" y="3527425"/>
          <p14:tracePt t="27249" x="3357563" y="3527425"/>
          <p14:tracePt t="27265" x="3375025" y="3517900"/>
          <p14:tracePt t="27282" x="3384550" y="3517900"/>
          <p14:tracePt t="27317" x="3394075" y="3517900"/>
          <p14:tracePt t="27365" x="3402013" y="3517900"/>
          <p14:tracePt t="27456" x="3411538" y="3509963"/>
          <p14:tracePt t="27539" x="3419475" y="3509963"/>
          <p14:tracePt t="27552" x="3429000" y="3509963"/>
          <p14:tracePt t="27571" x="3438525" y="3509963"/>
          <p14:tracePt t="27583" x="3455988" y="3500438"/>
          <p14:tracePt t="27602" x="3482975" y="3490913"/>
          <p14:tracePt t="27634" x="3490913" y="3490913"/>
          <p14:tracePt t="27644" x="3517900" y="3473450"/>
          <p14:tracePt t="27667" x="3544888" y="3455988"/>
          <p14:tracePt t="27699" x="3554413" y="3455988"/>
          <p14:tracePt t="27706" x="3571875" y="3438525"/>
          <p14:tracePt t="27734" x="3589338" y="3402013"/>
          <p14:tracePt t="27766" x="3598863" y="3394075"/>
          <p14:tracePt t="27776" x="3598863" y="3375025"/>
          <p14:tracePt t="27801" x="3608388" y="3340100"/>
          <p14:tracePt t="27834" x="3625850" y="3295650"/>
          <p14:tracePt t="27838" x="3625850" y="3276600"/>
          <p14:tracePt t="27867" x="3633788" y="3214688"/>
          <p14:tracePt t="27897" x="3643313" y="3160713"/>
          <p14:tracePt t="27901" x="3652838" y="3116263"/>
          <p14:tracePt t="27932" x="3660775" y="3062288"/>
          <p14:tracePt t="27948" x="3660775" y="3036888"/>
          <p14:tracePt t="27968" x="3660775" y="2965450"/>
          <p14:tracePt t="27999" x="3660775" y="2928938"/>
          <p14:tracePt t="28010" x="3660775" y="2911475"/>
          <p14:tracePt t="28037" x="3660775" y="2894013"/>
          <p14:tracePt t="28069" x="3652838" y="2847975"/>
          <p14:tracePt t="28099" x="3643313" y="2813050"/>
          <p14:tracePt t="28105" x="3643313" y="2795588"/>
          <p14:tracePt t="28135" x="3643313" y="2786063"/>
          <p14:tracePt t="28167" x="3633788" y="2776538"/>
          <p14:tracePt t="28180" x="3625850" y="2768600"/>
          <p14:tracePt t="28213" x="3608388" y="2768600"/>
          <p14:tracePt t="28246" x="3598863" y="2768600"/>
          <p14:tracePt t="28268" x="3571875" y="2768600"/>
          <p14:tracePt t="28300" x="3554413" y="2776538"/>
          <p14:tracePt t="28309" x="3554413" y="2786063"/>
          <p14:tracePt t="28335" x="3509963" y="2813050"/>
          <p14:tracePt t="28366" x="3490913" y="2822575"/>
          <p14:tracePt t="28375" x="3465513" y="2847975"/>
          <p14:tracePt t="28402" x="3419475" y="2884488"/>
          <p14:tracePt t="28434" x="3419475" y="2901950"/>
          <p14:tracePt t="28452" x="3384550" y="2946400"/>
          <p14:tracePt t="28484" x="3367088" y="2973388"/>
          <p14:tracePt t="28515" x="3357563" y="2982913"/>
          <p14:tracePt t="28546" x="3357563" y="2990850"/>
          <p14:tracePt t="28573" x="3357563" y="3009900"/>
          <p14:tracePt t="28672" x="3367088" y="3027363"/>
          <p14:tracePt t="28761" x="3402013" y="3036888"/>
          <p14:tracePt t="28779" x="3411538" y="3044825"/>
          <p14:tracePt t="28803" x="3446463" y="3044825"/>
          <p14:tracePt t="28834" x="3554413" y="3044825"/>
          <p14:tracePt t="28866" x="3581400" y="3044825"/>
          <p14:tracePt t="28872" x="3633788" y="3036888"/>
          <p14:tracePt t="28903" x="3741738" y="3027363"/>
          <p14:tracePt t="28935" x="3786188" y="3017838"/>
          <p14:tracePt t="28954" x="3795713" y="3009900"/>
          <p14:tracePt t="28985" x="3822700" y="3009900"/>
          <p14:tracePt t="29004" x="3830638" y="3009900"/>
          <p14:tracePt t="29127" x="3830638" y="3000375"/>
          <p14:tracePt t="29267" x="3830638" y="2990850"/>
          <p14:tracePt t="29928" x="3822700" y="2982913"/>
          <p14:tracePt t="29990" x="3813175" y="2973388"/>
          <p14:tracePt t="30002" x="3786188" y="2946400"/>
          <p14:tracePt t="30021" x="3732213" y="2928938"/>
          <p14:tracePt t="30054" x="3670300" y="2894013"/>
          <p14:tracePt t="30074" x="3517900" y="2830513"/>
          <p14:tracePt t="30106" x="3473450" y="2803525"/>
          <p14:tracePt t="30138" x="3446463" y="2786063"/>
          <p14:tracePt t="30142" x="3394075" y="2768600"/>
          <p14:tracePt t="30173" x="3286125" y="2724150"/>
          <p14:tracePt t="30205" x="3224213" y="2705100"/>
          <p14:tracePt t="30226" x="3170238" y="2697163"/>
          <p14:tracePt t="30258" x="3108325" y="2687638"/>
          <p14:tracePt t="30276" x="3044825" y="2679700"/>
          <p14:tracePt t="30308" x="2919413" y="2652713"/>
          <p14:tracePt t="30340" x="2894013" y="2643188"/>
          <p14:tracePt t="30349" x="2803525" y="2625725"/>
          <p14:tracePt t="30384" x="2705100" y="2608263"/>
          <p14:tracePt t="30409" x="2473325" y="2562225"/>
          <p14:tracePt t="30443" x="2393950" y="2544763"/>
          <p14:tracePt t="30475" x="2286000" y="2517775"/>
          <p14:tracePt t="30494" x="2259013" y="2517775"/>
          <p14:tracePt t="30526" x="2251075" y="2517775"/>
          <p14:tracePt t="30542" x="2241550" y="2517775"/>
          <p14:tracePt t="30574" x="2232025" y="2517775"/>
          <p14:tracePt t="30607" x="2224088" y="2517775"/>
          <p14:tracePt t="30614" x="2205038" y="2517775"/>
          <p14:tracePt t="30653" x="2187575" y="2527300"/>
          <p14:tracePt t="30683" x="2170113" y="2527300"/>
          <p14:tracePt t="30715" x="2160588" y="2527300"/>
          <p14:tracePt t="30743" x="2160588" y="2536825"/>
          <p14:tracePt t="30809" x="2170113" y="2527300"/>
          <p14:tracePt t="31359" x="2179638" y="2517775"/>
          <p14:tracePt t="31384" x="2179638" y="2509838"/>
          <p14:tracePt t="31404" x="2187575" y="2509838"/>
          <p14:tracePt t="31436" x="2197100" y="2500313"/>
          <p14:tracePt t="31453" x="2214563" y="2490788"/>
          <p14:tracePt t="31485" x="2224088" y="2490788"/>
          <p14:tracePt t="31517" x="2232025" y="2482850"/>
          <p14:tracePt t="31564" x="2241550" y="2482850"/>
          <p14:tracePt t="31578" x="2259013" y="2473325"/>
          <p14:tracePt t="31610" x="2276475" y="2473325"/>
          <p14:tracePt t="31641" x="2286000" y="2473325"/>
          <p14:tracePt t="31722" x="2295525" y="2473325"/>
          <p14:tracePt t="31813" x="2303463" y="2465388"/>
          <p14:tracePt t="35809" x="2312988" y="2465388"/>
          <p14:tracePt t="35918" x="2322513" y="2482850"/>
          <p14:tracePt t="36199" x="2322513" y="2490788"/>
          <p14:tracePt t="36230" x="2330450" y="2500313"/>
          <p14:tracePt t="36248" x="2339975" y="2500313"/>
          <p14:tracePt t="36274" x="2339975" y="2509838"/>
          <p14:tracePt t="36307" x="2339975" y="2527300"/>
          <p14:tracePt t="36326" x="2347913" y="2544763"/>
          <p14:tracePt t="36358" x="2357438" y="2571750"/>
          <p14:tracePt t="36375" x="2357438" y="2589213"/>
          <p14:tracePt t="36393" x="2366963" y="2652713"/>
          <p14:tracePt t="36424" x="2374900" y="2670175"/>
          <p14:tracePt t="36436" x="2374900" y="2679700"/>
          <p14:tracePt t="36488" x="2374900" y="2705100"/>
          <p14:tracePt t="36501" x="2374900" y="2724150"/>
          <p14:tracePt t="36527" x="2374900" y="2795588"/>
          <p14:tracePt t="36559" x="2384425" y="2857500"/>
          <p14:tracePt t="36564" x="2384425" y="2938463"/>
          <p14:tracePt t="36593" x="2384425" y="3017838"/>
          <p14:tracePt t="36625" x="2393950" y="3044825"/>
          <p14:tracePt t="36636" x="2393950" y="3108325"/>
          <p14:tracePt t="36660" x="2393950" y="3170238"/>
          <p14:tracePt t="36692" x="2393950" y="3251200"/>
          <p14:tracePt t="36704" x="2401888" y="3276600"/>
          <p14:tracePt t="36727" x="2401888" y="3367088"/>
          <p14:tracePt t="36759" x="2401888" y="3402013"/>
          <p14:tracePt t="36766" x="2401888" y="3411538"/>
          <p14:tracePt t="36794" x="2393950" y="3473450"/>
          <p14:tracePt t="36825" x="2384425" y="3536950"/>
          <p14:tracePt t="36827" x="2366963" y="3616325"/>
          <p14:tracePt t="36859" x="2347913" y="3679825"/>
          <p14:tracePt t="36877" x="2339975" y="3705225"/>
          <p14:tracePt t="36894" x="2322513" y="3776663"/>
          <p14:tracePt t="36925" x="2312988" y="3830638"/>
          <p14:tracePt t="36938" x="2312988" y="3848100"/>
          <p14:tracePt t="36961" x="2295525" y="3911600"/>
          <p14:tracePt t="36993" x="2286000" y="3946525"/>
          <p14:tracePt t="37001" x="2268538" y="3983038"/>
          <p14:tracePt t="37032" x="2259013" y="4054475"/>
          <p14:tracePt t="37063" x="2259013" y="4081463"/>
          <p14:tracePt t="37094" x="2251075" y="4089400"/>
          <p14:tracePt t="37108" x="2251075" y="4098925"/>
          <p14:tracePt t="37129" x="2251075" y="4108450"/>
          <p14:tracePt t="37224" x="2259013" y="4108450"/>
          <p14:tracePt t="37407" x="2268538" y="4108450"/>
          <p14:tracePt t="37439" x="2295525" y="4108450"/>
          <p14:tracePt t="37458" x="2303463" y="4108450"/>
          <p14:tracePt t="37470" x="2347913" y="4108450"/>
          <p14:tracePt t="37496" x="2411413" y="4108450"/>
          <p14:tracePt t="37528" x="2438400" y="4108450"/>
          <p14:tracePt t="37532" x="2554288" y="4108450"/>
          <p14:tracePt t="37563" x="2679700" y="4098925"/>
          <p14:tracePt t="37595" x="2732088" y="4098925"/>
          <p14:tracePt t="37613" x="2857500" y="4081463"/>
          <p14:tracePt t="37632" x="3017838" y="4062413"/>
          <p14:tracePt t="37664" x="3054350" y="4062413"/>
          <p14:tracePt t="37674" x="3170238" y="4054475"/>
          <p14:tracePt t="37698" x="3276600" y="4054475"/>
          <p14:tracePt t="37730" x="3490913" y="4062413"/>
          <p14:tracePt t="37761" x="3581400" y="4062413"/>
          <p14:tracePt t="37773" x="3643313" y="4062413"/>
          <p14:tracePt t="37797" x="3751263" y="4062413"/>
          <p14:tracePt t="37828" x="3830638" y="4062413"/>
          <p14:tracePt t="37834" x="3848100" y="4062413"/>
          <p14:tracePt t="37864" x="3919538" y="4062413"/>
          <p14:tracePt t="37895" x="3973513" y="4062413"/>
          <p14:tracePt t="37898" x="3973513" y="4071938"/>
        </p14:tracePtLst>
      </p14:laserTraceLst>
    </p:ext>
  </p:extLs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Combine Animator and Command?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52700" y="2246085"/>
            <a:ext cx="2133600" cy="177330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1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09350" y="5494140"/>
            <a:ext cx="2057400" cy="113942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Run executes asynchronously exactly one method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04800" y="2362199"/>
            <a:ext cx="2215243" cy="58964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 Backwards()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04800" y="3095859"/>
            <a:ext cx="2057400" cy="11394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May want forward and backward animation in one object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04800" y="4288250"/>
            <a:ext cx="2057400" cy="11394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Or may want to run animation synchronously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53731034"/>
      </p:ext>
    </p:extLst>
  </p:cSld>
  <p:clrMapOvr>
    <a:masterClrMapping/>
  </p:clrMapOvr>
  <p:transition advTm="11945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1" grpId="0" animBg="1"/>
      <p:bldP spid="32" grpId="0" animBg="1"/>
      <p:bldP spid="25" grpId="0" animBg="1"/>
      <p:bldP spid="28" grpId="0" animBg="1"/>
    </p:bldLst>
  </p:timing>
  <p:extLst>
    <p:ext uri="{3A86A75C-4F4B-4683-9AE1-C65F6400EC91}">
      <p14:laserTraceLst xmlns:p14="http://schemas.microsoft.com/office/powerpoint/2010/main">
        <p14:tracePtLst>
          <p14:tracePt t="7955" x="4303713" y="2598738"/>
          <p14:tracePt t="8814" x="4303713" y="2608263"/>
          <p14:tracePt t="8825" x="4313238" y="2608263"/>
          <p14:tracePt t="8864" x="4322763" y="2608263"/>
          <p14:tracePt t="8876" x="4340225" y="2608263"/>
          <p14:tracePt t="8905" x="4394200" y="2608263"/>
          <p14:tracePt t="8938" x="4483100" y="2608263"/>
          <p14:tracePt t="8972" x="4554538" y="2608263"/>
          <p14:tracePt t="9005" x="4652963" y="2616200"/>
          <p14:tracePt t="9038" x="4714875" y="2625725"/>
          <p14:tracePt t="9072" x="4786313" y="2633663"/>
          <p14:tracePt t="9105" x="4911725" y="2643188"/>
          <p14:tracePt t="9140" x="4965700" y="2643188"/>
          <p14:tracePt t="9159" x="4973638" y="2643188"/>
          <p14:tracePt t="9172" x="5000625" y="2652713"/>
          <p14:tracePt t="9189" x="5037138" y="2652713"/>
          <p14:tracePt t="9206" x="5081588" y="2652713"/>
          <p14:tracePt t="9239" x="5143500" y="2652713"/>
          <p14:tracePt t="9273" x="5153025" y="2652713"/>
          <p14:tracePt t="9282" x="5160963" y="2652713"/>
          <p14:tracePt t="9303" x="5170488" y="2652713"/>
          <p14:tracePt t="9314" x="5180013" y="2660650"/>
          <p14:tracePt t="9362" x="5187950" y="2660650"/>
          <p14:tracePt t="9395" x="5197475" y="2660650"/>
          <p14:tracePt t="9421" x="5197475" y="2670175"/>
          <p14:tracePt t="9959" x="5187950" y="2697163"/>
          <p14:tracePt t="9990" x="5180013" y="2714625"/>
          <p14:tracePt t="10002" x="5180013" y="2759075"/>
          <p14:tracePt t="10020" x="5170488" y="2847975"/>
          <p14:tracePt t="10040" x="5160963" y="2911475"/>
          <p14:tracePt t="10052" x="5160963" y="3098800"/>
          <p14:tracePt t="10071" x="5170488" y="3170238"/>
          <p14:tracePt t="10083" x="5197475" y="3384550"/>
          <p14:tracePt t="10103" x="5205413" y="3446463"/>
          <p14:tracePt t="10116" x="5232400" y="3571875"/>
          <p14:tracePt t="10134" x="5232400" y="3608388"/>
          <p14:tracePt t="10146" x="5251450" y="3670300"/>
          <p14:tracePt t="10168" x="5251450" y="3697288"/>
          <p14:tracePt t="10177" x="5259388" y="3795713"/>
          <p14:tracePt t="10196" x="5259388" y="3830638"/>
          <p14:tracePt t="10209" x="5286375" y="3946525"/>
          <p14:tracePt t="10228" x="5286375" y="3965575"/>
          <p14:tracePt t="10243" x="5286375" y="3973513"/>
          <p14:tracePt t="10286" x="5276850" y="3965575"/>
          <p14:tracePt t="10397" x="5268913" y="3929063"/>
          <p14:tracePt t="10417" x="5268913" y="3919538"/>
          <p14:tracePt t="10460" x="5268913" y="3911600"/>
          <p14:tracePt t="10493" x="5259388" y="3911600"/>
          <p14:tracePt t="10511" x="5259388" y="3902075"/>
          <p14:tracePt t="10556" x="5259388" y="3884613"/>
          <p14:tracePt t="10586" x="5276850" y="3848100"/>
          <p14:tracePt t="10605" x="5276850" y="3830638"/>
          <p14:tracePt t="10618" x="5286375" y="3732213"/>
          <p14:tracePt t="10637" x="5286375" y="3687763"/>
          <p14:tracePt t="10649" x="5303838" y="3544888"/>
          <p14:tracePt t="10669" x="5313363" y="3517900"/>
          <p14:tracePt t="10680" x="5322888" y="3429000"/>
          <p14:tracePt t="10700" x="5322888" y="3402013"/>
          <p14:tracePt t="10710" x="5330825" y="3348038"/>
          <p14:tracePt t="10729" x="5330825" y="3322638"/>
          <p14:tracePt t="10742" x="5348288" y="3259138"/>
          <p14:tracePt t="10761" x="5357813" y="3232150"/>
          <p14:tracePt t="10775" x="5367338" y="3170238"/>
          <p14:tracePt t="10793" x="5375275" y="3152775"/>
          <p14:tracePt t="10806" x="5384800" y="3081338"/>
          <p14:tracePt t="10825" x="5394325" y="3017838"/>
          <p14:tracePt t="10851" x="5394325" y="2973388"/>
          <p14:tracePt t="10870" x="5402263" y="2919413"/>
          <p14:tracePt t="10889" x="5411788" y="2901950"/>
          <p14:tracePt t="10899" x="5419725" y="2867025"/>
          <p14:tracePt t="10921" x="5419725" y="2847975"/>
          <p14:tracePt t="10947" x="5429250" y="2847975"/>
          <p14:tracePt t="11014" x="5429250" y="2840038"/>
          <p14:tracePt t="11040" x="5429250" y="2830513"/>
          <p14:tracePt t="28455" x="5429250" y="2840038"/>
          <p14:tracePt t="29362" x="5429250" y="2847975"/>
          <p14:tracePt t="29375" x="5429250" y="2857500"/>
          <p14:tracePt t="29647" x="5438775" y="2857500"/>
          <p14:tracePt t="29659" x="5438775" y="2867025"/>
          <p14:tracePt t="29669" x="5456238" y="2867025"/>
          <p14:tracePt t="29700" x="5483225" y="2874963"/>
          <p14:tracePt t="29769" x="5510213" y="2894013"/>
          <p14:tracePt t="29780" x="5581650" y="2938463"/>
          <p14:tracePt t="29801" x="5653088" y="2982913"/>
          <p14:tracePt t="29834" x="5705475" y="3036888"/>
          <p14:tracePt t="29849" x="5751513" y="3054350"/>
          <p14:tracePt t="29868" x="5848350" y="3143250"/>
          <p14:tracePt t="29900" x="5938838" y="3187700"/>
          <p14:tracePt t="29933" x="5991225" y="3224213"/>
          <p14:tracePt t="29945" x="6134100" y="3295650"/>
          <p14:tracePt t="29978" x="6153150" y="3303588"/>
          <p14:tracePt t="30035" x="6143625" y="3303588"/>
          <p14:tracePt t="30068" x="6126163" y="3295650"/>
          <p14:tracePt t="30117" x="6072188" y="3268663"/>
          <p14:tracePt t="30136" x="5956300" y="3187700"/>
          <p14:tracePt t="30168" x="5946775" y="3187700"/>
          <p14:tracePt t="30200" x="5946775" y="3179763"/>
          <p14:tracePt t="30207" x="5938838" y="3179763"/>
          <p14:tracePt t="30239" x="5911850" y="3170238"/>
          <p14:tracePt t="30270" x="5884863" y="3170238"/>
          <p14:tracePt t="30303" x="5813425" y="3179763"/>
          <p14:tracePt t="30337" x="5741988" y="3187700"/>
          <p14:tracePt t="30353" x="5697538" y="3205163"/>
          <p14:tracePt t="30386" x="5643563" y="3224213"/>
          <p14:tracePt t="30403" x="5572125" y="3268663"/>
          <p14:tracePt t="30437" x="5562600" y="3286125"/>
          <p14:tracePt t="30446" x="5545138" y="3313113"/>
          <p14:tracePt t="30470" x="5510213" y="3394075"/>
          <p14:tracePt t="30502" x="5483225" y="3446463"/>
          <p14:tracePt t="30509" x="5465763" y="3482975"/>
          <p14:tracePt t="30538" x="5456238" y="3517900"/>
          <p14:tracePt t="30571" x="5438775" y="3571875"/>
          <p14:tracePt t="30604" x="5411788" y="3625850"/>
          <p14:tracePt t="30618" x="5402263" y="3633788"/>
          <p14:tracePt t="30638" x="5375275" y="3697288"/>
          <p14:tracePt t="30671" x="5367338" y="3705225"/>
          <p14:tracePt t="30698" x="5357813" y="3724275"/>
          <p14:tracePt t="30711" x="5340350" y="3751263"/>
          <p14:tracePt t="30737" x="5330825" y="3776663"/>
          <p14:tracePt t="30769" x="5313363" y="3786188"/>
          <p14:tracePt t="30772" x="5313363" y="3803650"/>
          <p14:tracePt t="30806" x="5313363" y="3813175"/>
          <p14:tracePt t="30838" x="5303838" y="3813175"/>
          <p14:tracePt t="30871" x="5303838" y="3803650"/>
          <p14:tracePt t="31119" x="5303838" y="3759200"/>
          <p14:tracePt t="31138" x="5303838" y="3741738"/>
          <p14:tracePt t="31150" x="5313363" y="3633788"/>
          <p14:tracePt t="31172" x="5313363" y="3473450"/>
          <p14:tracePt t="31205" x="5313363" y="3465513"/>
          <p14:tracePt t="31215" x="5322888" y="3446463"/>
          <p14:tracePt t="31239" x="5330825" y="3411538"/>
          <p14:tracePt t="31272" x="5330825" y="3394075"/>
          <p14:tracePt t="31279" x="5330825" y="3384550"/>
          <p14:tracePt t="31306" x="5367338" y="3286125"/>
          <p14:tracePt t="31339" x="5375275" y="3241675"/>
          <p14:tracePt t="31357" x="5384800" y="3214688"/>
          <p14:tracePt t="31373" x="5402263" y="3143250"/>
          <p14:tracePt t="31406" x="5402263" y="3125788"/>
          <p14:tracePt t="31420" x="5411788" y="3098800"/>
          <p14:tracePt t="31440" x="5419725" y="3071813"/>
          <p14:tracePt t="31472" x="5438775" y="3017838"/>
          <p14:tracePt t="31478" x="5446713" y="2982913"/>
          <p14:tracePt t="31506" x="5456238" y="2919413"/>
          <p14:tracePt t="31539" x="5465763" y="2901950"/>
          <p14:tracePt t="31542" x="5473700" y="2874963"/>
          <p14:tracePt t="31573" x="5473700" y="2867025"/>
          <p14:tracePt t="31606" x="5483225" y="2847975"/>
          <p14:tracePt t="31609" x="5491163" y="2822575"/>
          <p14:tracePt t="31641" x="5491163" y="2813050"/>
          <p14:tracePt t="31700" x="5500688" y="2803525"/>
          <p14:tracePt t="31797" x="5510213" y="2803525"/>
          <p14:tracePt t="31971" x="5518150" y="2803525"/>
          <p14:tracePt t="32631" x="5527675" y="2803525"/>
          <p14:tracePt t="32947" x="5537200" y="2803525"/>
          <p14:tracePt t="33086" x="5545138" y="2803525"/>
          <p14:tracePt t="33135" x="5554663" y="2803525"/>
          <p14:tracePt t="33161" x="5554663" y="2795588"/>
          <p14:tracePt t="33179" x="5562600" y="2786063"/>
          <p14:tracePt t="33192" x="5562600" y="2768600"/>
          <p14:tracePt t="33212" x="5562600" y="2759075"/>
          <p14:tracePt t="33245" x="5562600" y="2732088"/>
          <p14:tracePt t="33279" x="5537200" y="2705100"/>
          <p14:tracePt t="33288" x="5429250" y="2608263"/>
          <p14:tracePt t="33312" x="5295900" y="2509838"/>
          <p14:tracePt t="33346" x="5276850" y="2500313"/>
          <p14:tracePt t="33351" x="5232400" y="2482850"/>
          <p14:tracePt t="33379" x="5197475" y="2482850"/>
          <p14:tracePt t="33413" x="5072063" y="2500313"/>
          <p14:tracePt t="33446" x="4919663" y="2544763"/>
          <p14:tracePt t="33480" x="4813300" y="2589213"/>
          <p14:tracePt t="33513" x="4697413" y="2633663"/>
          <p14:tracePt t="33548" x="4562475" y="2679700"/>
          <p14:tracePt t="33556" x="4518025" y="2697163"/>
          <p14:tracePt t="33580" x="4295775" y="2768600"/>
          <p14:tracePt t="33613" x="4133850" y="2822575"/>
          <p14:tracePt t="33647" x="4000500" y="2867025"/>
          <p14:tracePt t="33647" x="3946525" y="2874963"/>
          <p14:tracePt t="33683" x="3857625" y="2911475"/>
          <p14:tracePt t="33714" x="3759200" y="2955925"/>
          <p14:tracePt t="33747" x="3697288" y="3000375"/>
          <p14:tracePt t="33781" x="3660775" y="3036888"/>
          <p14:tracePt t="33814" x="3633788" y="3054350"/>
          <p14:tracePt t="33822" x="3633788" y="3071813"/>
          <p14:tracePt t="33847" x="3625850" y="3133725"/>
          <p14:tracePt t="33881" x="3633788" y="3205163"/>
          <p14:tracePt t="33914" x="3705225" y="3384550"/>
          <p14:tracePt t="33948" x="3759200" y="3465513"/>
          <p14:tracePt t="33981" x="3813175" y="3527425"/>
          <p14:tracePt t="33996" x="3840163" y="3554413"/>
          <p14:tracePt t="34015" x="3902075" y="3616325"/>
          <p14:tracePt t="34048" x="3965575" y="3679825"/>
          <p14:tracePt t="34082" x="4044950" y="3741738"/>
          <p14:tracePt t="34115" x="4125913" y="3795713"/>
          <p14:tracePt t="34148" x="4160838" y="3822700"/>
          <p14:tracePt t="34182" x="4170363" y="3822700"/>
          <p14:tracePt t="34215" x="4179888" y="3830638"/>
          <p14:tracePt t="34249" x="4187825" y="3830638"/>
          <p14:tracePt t="34308" x="4197350" y="3840163"/>
          <p14:tracePt t="34373" x="4197350" y="3848100"/>
          <p14:tracePt t="34629" x="4205288" y="3848100"/>
          <p14:tracePt t="45456" x="4205288" y="3857625"/>
          <p14:tracePt t="45850" x="4224338" y="3875088"/>
          <p14:tracePt t="45901" x="4232275" y="3875088"/>
          <p14:tracePt t="45912" x="4241800" y="3875088"/>
          <p14:tracePt t="45966" x="4251325" y="3867150"/>
          <p14:tracePt t="45977" x="4259263" y="3857625"/>
          <p14:tracePt t="45989" x="4268788" y="3803650"/>
          <p14:tracePt t="46017" x="4313238" y="3598863"/>
          <p14:tracePt t="46051" x="4313238" y="3536950"/>
          <p14:tracePt t="46067" x="4313238" y="3509963"/>
          <p14:tracePt t="46084" x="4303713" y="3490913"/>
          <p14:tracePt t="46117" x="4295775" y="3411538"/>
          <p14:tracePt t="46121" x="4276725" y="3340100"/>
          <p14:tracePt t="46151" x="4205288" y="3036888"/>
          <p14:tracePt t="46185" x="4187825" y="2990850"/>
          <p14:tracePt t="46218" x="4170363" y="2946400"/>
          <p14:tracePt t="46251" x="4116388" y="2847975"/>
          <p14:tracePt t="46285" x="4108450" y="2840038"/>
          <p14:tracePt t="46306" x="4062413" y="2803525"/>
          <p14:tracePt t="46325" x="4017963" y="2768600"/>
          <p14:tracePt t="46352" x="3884613" y="2679700"/>
          <p14:tracePt t="46385" x="3786188" y="2598738"/>
          <p14:tracePt t="46419" x="3768725" y="2598738"/>
          <p14:tracePt t="46452" x="3724275" y="2608263"/>
          <p14:tracePt t="46486" x="3705225" y="2625725"/>
          <p14:tracePt t="46519" x="3687763" y="2633663"/>
          <p14:tracePt t="46553" x="3687763" y="2652713"/>
          <p14:tracePt t="46585" x="3687763" y="2670175"/>
          <p14:tracePt t="46617" x="3705225" y="2697163"/>
          <p14:tracePt t="46623" x="3741738" y="2724150"/>
          <p14:tracePt t="46652" x="3857625" y="2776538"/>
          <p14:tracePt t="46686" x="4081463" y="2847975"/>
          <p14:tracePt t="46686" x="4214813" y="2857500"/>
          <p14:tracePt t="46719" x="4295775" y="2857500"/>
          <p14:tracePt t="46730" x="4510088" y="2857500"/>
          <p14:tracePt t="46752" x="4840288" y="2857500"/>
          <p14:tracePt t="46786" x="4902200" y="2857500"/>
          <p14:tracePt t="46793" x="5054600" y="2857500"/>
          <p14:tracePt t="46820" x="5126038" y="2857500"/>
          <p14:tracePt t="46853" x="5153025" y="2857500"/>
          <p14:tracePt t="46863" x="5251450" y="2857500"/>
          <p14:tracePt t="46887" x="5348288" y="2857500"/>
          <p14:tracePt t="46920" x="5402263" y="2857500"/>
          <p14:tracePt t="46951" x="5465763" y="2857500"/>
          <p14:tracePt t="46963" x="5518150" y="2857500"/>
          <p14:tracePt t="46983" x="5537200" y="2857500"/>
          <p14:tracePt t="47016" x="5545138" y="2857500"/>
          <p14:tracePt t="47409" x="5545138" y="2867025"/>
          <p14:tracePt t="47754" x="5554663" y="2867025"/>
          <p14:tracePt t="47847" x="5545138" y="2867025"/>
          <p14:tracePt t="48458" x="5527675" y="2874963"/>
          <p14:tracePt t="48477" x="5510213" y="2874963"/>
          <p14:tracePt t="48489" x="5491163" y="2874963"/>
          <p14:tracePt t="48510" x="5473700" y="2884488"/>
          <p14:tracePt t="48521" x="5411788" y="2884488"/>
          <p14:tracePt t="48543" x="5402263" y="2884488"/>
          <p14:tracePt t="48553" x="5330825" y="2884488"/>
          <p14:tracePt t="48571" x="5286375" y="2884488"/>
          <p14:tracePt t="48583" x="5224463" y="2894013"/>
          <p14:tracePt t="48603" x="5187950" y="2901950"/>
          <p14:tracePt t="48615" x="5160963" y="2901950"/>
          <p14:tracePt t="48633" x="5143500" y="2911475"/>
          <p14:tracePt t="48647" x="5089525" y="2919413"/>
          <p14:tracePt t="48667" x="5072063" y="2928938"/>
          <p14:tracePt t="48679" x="4946650" y="2928938"/>
          <p14:tracePt t="48699" x="4848225" y="2928938"/>
          <p14:tracePt t="48711" x="4608513" y="2928938"/>
          <p14:tracePt t="48730" x="4518025" y="2928938"/>
          <p14:tracePt t="48742" x="4375150" y="2928938"/>
          <p14:tracePt t="48761" x="4357688" y="2928938"/>
          <p14:tracePt t="48776" x="4286250" y="2928938"/>
          <p14:tracePt t="48792" x="4259263" y="2928938"/>
          <p14:tracePt t="48809" x="4125913" y="2928938"/>
          <p14:tracePt t="48825" x="4044950" y="2928938"/>
          <p14:tracePt t="48842" x="3768725" y="2928938"/>
          <p14:tracePt t="48859" x="3490913" y="2928938"/>
          <p14:tracePt t="48876" x="3438525" y="2928938"/>
          <p14:tracePt t="48892" x="3295650" y="2928938"/>
          <p14:tracePt t="48909" x="3241675" y="2928938"/>
          <p14:tracePt t="48926" x="3160713" y="2928938"/>
          <p14:tracePt t="48942" x="3108325" y="2928938"/>
          <p14:tracePt t="48959" x="2901950" y="2928938"/>
          <p14:tracePt t="48976" x="2751138" y="2928938"/>
          <p14:tracePt t="48995" x="2687638" y="2928938"/>
          <p14:tracePt t="49009" x="2589213" y="2928938"/>
          <p14:tracePt t="49026" x="2562225" y="2928938"/>
          <p14:tracePt t="49043" x="2438400" y="2928938"/>
          <p14:tracePt t="49060" x="2347913" y="2928938"/>
          <p14:tracePt t="49076" x="2205038" y="2928938"/>
          <p14:tracePt t="49093" x="2017713" y="2911475"/>
          <p14:tracePt t="49109" x="1990725" y="2911475"/>
          <p14:tracePt t="49127" x="1919288" y="2911475"/>
          <p14:tracePt t="49143" x="1901825" y="2911475"/>
          <p14:tracePt t="49160" x="1822450" y="2901950"/>
          <p14:tracePt t="49176" x="1768475" y="2901950"/>
          <p14:tracePt t="49193" x="1660525" y="2884488"/>
          <p14:tracePt t="49210" x="1643063" y="2867025"/>
          <p14:tracePt t="49242" x="1625600" y="2857500"/>
          <p14:tracePt t="49261" x="1598613" y="2847975"/>
          <p14:tracePt t="49279" x="1589088" y="2847975"/>
          <p14:tracePt t="49309" x="1571625" y="2840038"/>
          <p14:tracePt t="49322" x="1536700" y="2822575"/>
          <p14:tracePt t="60456" x="1527175" y="2813050"/>
          <p14:tracePt t="61351" x="1509713" y="2795588"/>
          <p14:tracePt t="61371" x="1509713" y="2776538"/>
          <p14:tracePt t="61382" x="1490663" y="2741613"/>
          <p14:tracePt t="61401" x="1490663" y="2714625"/>
          <p14:tracePt t="61427" x="1490663" y="2679700"/>
          <p14:tracePt t="61448" x="1490663" y="2643188"/>
          <p14:tracePt t="61458" x="1490663" y="2517775"/>
          <p14:tracePt t="61477" x="1490663" y="2276475"/>
          <p14:tracePt t="61496" x="1490663" y="2197100"/>
          <p14:tracePt t="61508" x="1490663" y="1990725"/>
          <p14:tracePt t="61527" x="1490663" y="1965325"/>
          <p14:tracePt t="61539" x="1490663" y="1874838"/>
          <p14:tracePt t="61557" x="1490663" y="1830388"/>
          <p14:tracePt t="61569" x="1482725" y="1758950"/>
          <p14:tracePt t="61589" x="1490663" y="1776413"/>
          <p14:tracePt t="61685" x="1509713" y="1795463"/>
          <p14:tracePt t="61696" x="1562100" y="1839913"/>
          <p14:tracePt t="61716" x="1589088" y="1874838"/>
          <p14:tracePt t="61727" x="1660525" y="1919288"/>
          <p14:tracePt t="61746" x="1679575" y="1938338"/>
          <p14:tracePt t="61757" x="1731963" y="1973263"/>
          <p14:tracePt t="61776" x="1776413" y="2009775"/>
          <p14:tracePt t="61789" x="1893888" y="2089150"/>
          <p14:tracePt t="61809" x="1965325" y="2143125"/>
          <p14:tracePt t="61820" x="2152650" y="2259013"/>
          <p14:tracePt t="61839" x="2224088" y="2295525"/>
          <p14:tracePt t="61851" x="2446338" y="2411413"/>
          <p14:tracePt t="61870" x="2465388" y="2438400"/>
          <p14:tracePt t="61882" x="2517775" y="2455863"/>
          <p14:tracePt t="61909" x="2562225" y="2473325"/>
          <p14:tracePt t="61921" x="2589213" y="2490788"/>
          <p14:tracePt t="61932" x="2724150" y="2562225"/>
          <p14:tracePt t="61952" x="2768600" y="2571750"/>
          <p14:tracePt t="61966" x="2884488" y="2643188"/>
          <p14:tracePt t="61982" x="2938463" y="2670175"/>
          <p14:tracePt t="61999" x="3098800" y="2741613"/>
          <p14:tracePt t="62015" x="3160713" y="2768600"/>
          <p14:tracePt t="62032" x="3268663" y="2813050"/>
          <p14:tracePt t="62049" x="3286125" y="2830513"/>
          <p14:tracePt t="62066" x="3330575" y="2847975"/>
          <p14:tracePt t="62082" x="3357563" y="2874963"/>
          <p14:tracePt t="62106" x="3384550" y="2884488"/>
          <p14:tracePt t="62125" x="3394075" y="2901950"/>
          <p14:tracePt t="62152" x="3411538" y="2901950"/>
          <p14:tracePt t="62186" x="3411538" y="2911475"/>
          <p14:tracePt t="62197" x="3402013" y="2911475"/>
          <p14:tracePt t="62436" x="3411538" y="2919413"/>
          <p14:tracePt t="62592" x="3438525" y="2946400"/>
          <p14:tracePt t="62611" x="3446463" y="2965450"/>
          <p14:tracePt t="62622" x="3473450" y="2990850"/>
          <p14:tracePt t="62643" x="3517900" y="3027363"/>
          <p14:tracePt t="62656" x="3608388" y="3108325"/>
          <p14:tracePt t="62674" x="3687763" y="3170238"/>
          <p14:tracePt t="62700" x="3813175" y="3241675"/>
          <p14:tracePt t="62720" x="3848100" y="3268663"/>
          <p14:tracePt t="62731" x="3956050" y="3330575"/>
          <p14:tracePt t="62751" x="4000500" y="3367088"/>
          <p14:tracePt t="62762" x="4224338" y="3482975"/>
          <p14:tracePt t="62782" x="4313238" y="3536950"/>
          <p14:tracePt t="62794" x="4545013" y="3670300"/>
          <p14:tracePt t="62813" x="4633913" y="3732213"/>
          <p14:tracePt t="62831" x="4652963" y="3751263"/>
          <p14:tracePt t="62843" x="4679950" y="3768725"/>
          <p14:tracePt t="62861" x="4705350" y="3776663"/>
          <p14:tracePt t="62872" x="4732338" y="3803650"/>
          <p14:tracePt t="62892" x="4768850" y="3822700"/>
          <p14:tracePt t="62904" x="4830763" y="3867150"/>
          <p14:tracePt t="62923" x="4884738" y="3902075"/>
          <p14:tracePt t="62942" x="4911725" y="3919538"/>
          <p14:tracePt t="62953" x="4929188" y="3938588"/>
          <p14:tracePt t="62972" x="4938713" y="3938588"/>
          <p14:tracePt t="62986" x="4956175" y="3946525"/>
          <p14:tracePt t="63005" x="4965700" y="3956050"/>
          <p14:tracePt t="63018" x="4973638" y="3956050"/>
          <p14:tracePt t="63035" x="4991100" y="3965575"/>
          <p14:tracePt t="63052" x="5027613" y="3983038"/>
          <p14:tracePt t="63068" x="5054600" y="3990975"/>
          <p14:tracePt t="63085" x="5108575" y="4017963"/>
          <p14:tracePt t="63102" x="5116513" y="4017963"/>
          <p14:tracePt t="63118" x="5133975" y="4027488"/>
          <p14:tracePt t="63135" x="5160963" y="4044950"/>
          <p14:tracePt t="63161" x="5180013" y="4054475"/>
          <p14:tracePt t="63173" x="5180013" y="4062413"/>
          <p14:tracePt t="63319" x="5187950" y="4062413"/>
          <p14:tracePt t="63712" x="5187950" y="4044950"/>
          <p14:tracePt t="63869" x="5197475" y="4037013"/>
          <p14:tracePt t="63900" x="5197475" y="4027488"/>
          <p14:tracePt t="63943" x="5205413" y="4017963"/>
          <p14:tracePt t="63962" x="5205413" y="4010025"/>
          <p14:tracePt t="63974" x="5214938" y="3990975"/>
          <p14:tracePt t="63994" x="5224463" y="3973513"/>
          <p14:tracePt t="64007" x="5224463" y="3946525"/>
          <p14:tracePt t="64026" x="5232400" y="3938588"/>
          <p14:tracePt t="64038" x="5241925" y="3902075"/>
          <p14:tracePt t="64057" x="5251450" y="3875088"/>
          <p14:tracePt t="64067" x="5259388" y="3822700"/>
          <p14:tracePt t="64088" x="5259388" y="3803650"/>
          <p14:tracePt t="64099" x="5268913" y="3741738"/>
          <p14:tracePt t="64118" x="5276850" y="3732213"/>
          <p14:tracePt t="64130" x="5286375" y="3679825"/>
          <p14:tracePt t="64149" x="5303838" y="3625850"/>
          <p14:tracePt t="64168" x="5313363" y="3598863"/>
          <p14:tracePt t="64180" x="5322888" y="3544888"/>
          <p14:tracePt t="64198" x="5322888" y="3527425"/>
          <p14:tracePt t="64210" x="5340350" y="3429000"/>
          <p14:tracePt t="64230" x="5340350" y="3402013"/>
          <p14:tracePt t="64242" x="5357813" y="3340100"/>
          <p14:tracePt t="64260" x="5367338" y="3303588"/>
          <p14:tracePt t="64303" x="5375275" y="3251200"/>
          <p14:tracePt t="64336" x="5375275" y="3187700"/>
          <p14:tracePt t="64356" x="5384800" y="3170238"/>
          <p14:tracePt t="64367" x="5384800" y="3125788"/>
          <p14:tracePt t="64386" x="5394325" y="3098800"/>
          <p14:tracePt t="64398" x="5402263" y="3036888"/>
          <p14:tracePt t="64417" x="5402263" y="3009900"/>
          <p14:tracePt t="64429" x="5402263" y="2965450"/>
          <p14:tracePt t="64448" x="5402263" y="2946400"/>
          <p14:tracePt t="64460" x="5402263" y="2938463"/>
          <p14:tracePt t="64479" x="5402263" y="2928938"/>
          <p14:tracePt t="64492" x="5411788" y="2911475"/>
          <p14:tracePt t="64512" x="5411788" y="2901950"/>
          <p14:tracePt t="64555" x="5419725" y="2874963"/>
          <p14:tracePt t="64574" x="5419725" y="2857500"/>
          <p14:tracePt t="64585" x="5429250" y="2822575"/>
          <p14:tracePt t="64605" x="5429250" y="2813050"/>
          <p14:tracePt t="64617" x="5438775" y="2786063"/>
          <p14:tracePt t="64636" x="5438775" y="2776538"/>
          <p14:tracePt t="64655" x="5446713" y="2776538"/>
          <p14:tracePt t="64813" x="5411788" y="2776538"/>
          <p14:tracePt t="64923" x="5357813" y="2776538"/>
          <p14:tracePt t="64934" x="5214938" y="2786063"/>
          <p14:tracePt t="64954" x="5153025" y="2803525"/>
          <p14:tracePt t="64966" x="5018088" y="2830513"/>
          <p14:tracePt t="64986" x="4965700" y="2847975"/>
          <p14:tracePt t="64997" x="4822825" y="2874963"/>
          <p14:tracePt t="65016" x="4732338" y="2901950"/>
          <p14:tracePt t="65029" x="4562475" y="2919413"/>
          <p14:tracePt t="65049" x="4483100" y="2928938"/>
          <p14:tracePt t="65060" x="4402138" y="2938463"/>
          <p14:tracePt t="65088" x="4303713" y="2938463"/>
          <p14:tracePt t="65099" x="4232275" y="2938463"/>
          <p14:tracePt t="65111" x="4108450" y="2946400"/>
          <p14:tracePt t="65125" x="3795713" y="2946400"/>
          <p14:tracePt t="65142" x="3670300" y="2965450"/>
          <p14:tracePt t="65158" x="3322638" y="2973388"/>
          <p14:tracePt t="65175" x="3259138" y="2973388"/>
          <p14:tracePt t="65192" x="3108325" y="2982913"/>
          <p14:tracePt t="65209" x="3071813" y="2990850"/>
          <p14:tracePt t="65225" x="2884488" y="2990850"/>
          <p14:tracePt t="65242" x="2803525" y="2990850"/>
          <p14:tracePt t="65259" x="2616200" y="2990850"/>
          <p14:tracePt t="65276" x="2517775" y="2990850"/>
          <p14:tracePt t="65292" x="2455863" y="2990850"/>
          <p14:tracePt t="65309" x="2384425" y="2990850"/>
          <p14:tracePt t="65326" x="2312988" y="2990850"/>
          <p14:tracePt t="65343" x="2295525" y="2990850"/>
          <p14:tracePt t="65360" x="2268538" y="2990850"/>
          <p14:tracePt t="65388" x="2259013" y="2990850"/>
          <p14:tracePt t="65438" x="2251075" y="2990850"/>
          <p14:tracePt t="69705" x="2251075" y="3000375"/>
          <p14:tracePt t="69717" x="2251075" y="2990850"/>
          <p14:tracePt t="70678" x="2259013" y="2990850"/>
          <p14:tracePt t="70818" x="2268538" y="2990850"/>
          <p14:tracePt t="71147" x="2286000" y="3009900"/>
          <p14:tracePt t="71177" x="2295525" y="3027363"/>
          <p14:tracePt t="71189" x="2322513" y="3054350"/>
          <p14:tracePt t="71209" x="2330450" y="3071813"/>
          <p14:tracePt t="71220" x="2357438" y="3098800"/>
          <p14:tracePt t="71239" x="2366963" y="3116263"/>
          <p14:tracePt t="71259" x="2374900" y="3116263"/>
          <p14:tracePt t="71286" x="2374900" y="3125788"/>
          <p14:tracePt t="71536" x="2384425" y="3125788"/>
          <p14:tracePt t="71636" x="2393950" y="3125788"/>
          <p14:tracePt t="87455" x="2393950" y="3116263"/>
          <p14:tracePt t="88108" x="2384425" y="3098800"/>
          <p14:tracePt t="88505" x="2384425" y="3081338"/>
          <p14:tracePt t="88518" x="2384425" y="3071813"/>
          <p14:tracePt t="88529" x="2384425" y="3062288"/>
          <p14:tracePt t="88549" x="2384425" y="3044825"/>
          <p14:tracePt t="88567" x="2384425" y="3009900"/>
          <p14:tracePt t="88592" x="2401888" y="2955925"/>
          <p14:tracePt t="88612" x="2411413" y="2928938"/>
          <p14:tracePt t="88624" x="2419350" y="2867025"/>
          <p14:tracePt t="88643" x="2438400" y="2813050"/>
          <p14:tracePt t="88660" x="2438400" y="2803525"/>
          <p14:tracePt t="88672" x="2455863" y="2751138"/>
          <p14:tracePt t="88691" x="2465388" y="2751138"/>
          <p14:tracePt t="88704" x="2473325" y="2741613"/>
          <p14:tracePt t="88723" x="2482850" y="2732088"/>
          <p14:tracePt t="88750" x="2490788" y="2732088"/>
          <p14:tracePt t="88769" x="2500313" y="2724150"/>
          <p14:tracePt t="88787" x="2527300" y="2714625"/>
          <p14:tracePt t="88813" x="2581275" y="2724150"/>
          <p14:tracePt t="88840" x="2608263" y="2732088"/>
          <p14:tracePt t="88852" x="2616200" y="2741613"/>
          <p14:tracePt t="88878" x="2625725" y="2741613"/>
          <p14:tracePt t="88898" x="2643188" y="2751138"/>
          <p14:tracePt t="88925" x="2670175" y="2759075"/>
          <p14:tracePt t="88943" x="2679700" y="2759075"/>
          <p14:tracePt t="88955" x="2697163" y="2759075"/>
          <p14:tracePt t="88986" x="2705100" y="2768600"/>
          <p14:tracePt t="89006" x="2724150" y="2776538"/>
          <p14:tracePt t="89024" x="2732088" y="2776538"/>
          <p14:tracePt t="89036" x="2759075" y="2786063"/>
          <p14:tracePt t="89055" x="2786063" y="2795588"/>
          <p14:tracePt t="89067" x="2840038" y="2822575"/>
          <p14:tracePt t="89086" x="2847975" y="2830513"/>
          <p14:tracePt t="89098" x="2874963" y="2830513"/>
          <p14:tracePt t="89117" x="2894013" y="2830513"/>
          <p14:tracePt t="89129" x="2938463" y="2847975"/>
          <p14:tracePt t="89148" x="2955925" y="2847975"/>
          <p14:tracePt t="89160" x="3017838" y="2867025"/>
          <p14:tracePt t="89178" x="3036888" y="2867025"/>
          <p14:tracePt t="89191" x="3044825" y="2874963"/>
          <p14:tracePt t="89210" x="3054350" y="2874963"/>
          <p14:tracePt t="89221" x="3062288" y="2874963"/>
          <p14:tracePt t="89239" x="3081338" y="2874963"/>
          <p14:tracePt t="89276" x="3089275" y="2874963"/>
          <p14:tracePt t="89302" x="3098800" y="2874963"/>
          <p14:tracePt t="89321" x="3108325" y="2874963"/>
          <p14:tracePt t="105955" x="3116263" y="2884488"/>
          <p14:tracePt t="106243" x="3125788" y="2894013"/>
          <p14:tracePt t="106255" x="3125788" y="2901950"/>
          <p14:tracePt t="106266" x="3143250" y="2938463"/>
          <p14:tracePt t="106287" x="3143250" y="2946400"/>
          <p14:tracePt t="106299" x="3170238" y="3027363"/>
          <p14:tracePt t="106317" x="3179763" y="3062288"/>
          <p14:tracePt t="106332" x="3205163" y="3160713"/>
          <p14:tracePt t="106349" x="3214688" y="3214688"/>
          <p14:tracePt t="106366" x="3224213" y="3322638"/>
          <p14:tracePt t="106383" x="3232150" y="3384550"/>
          <p14:tracePt t="106399" x="3232150" y="3509963"/>
          <p14:tracePt t="106416" x="3232150" y="3544888"/>
          <p14:tracePt t="106433" x="3232150" y="3652838"/>
          <p14:tracePt t="106449" x="3241675" y="3697288"/>
          <p14:tracePt t="106466" x="3241675" y="3840163"/>
          <p14:tracePt t="106483" x="3241675" y="3956050"/>
          <p14:tracePt t="106500" x="3241675" y="4027488"/>
          <p14:tracePt t="106516" x="3232150" y="4160838"/>
          <p14:tracePt t="106534" x="3224213" y="4251325"/>
          <p14:tracePt t="106552" x="3224213" y="4313238"/>
          <p14:tracePt t="106567" x="3187700" y="4429125"/>
          <p14:tracePt t="106583" x="3170238" y="4500563"/>
          <p14:tracePt t="106599" x="3125788" y="4660900"/>
          <p14:tracePt t="106616" x="3108325" y="4697413"/>
          <p14:tracePt t="106633" x="3062288" y="4776788"/>
          <p14:tracePt t="106650" x="3036888" y="4822825"/>
          <p14:tracePt t="106667" x="2928938" y="4946650"/>
          <p14:tracePt t="106684" x="2847975" y="5037138"/>
          <p14:tracePt t="106700" x="2830513" y="5072063"/>
          <p14:tracePt t="106717" x="2741613" y="5170488"/>
          <p14:tracePt t="106733" x="2724150" y="5197475"/>
          <p14:tracePt t="106750" x="2652713" y="5251450"/>
          <p14:tracePt t="106767" x="2625725" y="5286375"/>
          <p14:tracePt t="106783" x="2536825" y="5357813"/>
          <p14:tracePt t="106801" x="2482850" y="5402263"/>
          <p14:tracePt t="106817" x="2428875" y="5446713"/>
          <p14:tracePt t="106834" x="2374900" y="5510213"/>
          <p14:tracePt t="106850" x="2347913" y="5527675"/>
          <p14:tracePt t="106867" x="2295525" y="5572125"/>
          <p14:tracePt t="106884" x="2259013" y="5599113"/>
          <p14:tracePt t="106901" x="2205038" y="5643563"/>
          <p14:tracePt t="106917" x="2205038" y="5653088"/>
          <p14:tracePt t="106934" x="2160588" y="5688013"/>
          <p14:tracePt t="106950" x="2098675" y="5741988"/>
          <p14:tracePt t="106967" x="2054225" y="5776913"/>
          <p14:tracePt t="106984" x="1928813" y="5857875"/>
          <p14:tracePt t="107001" x="1884363" y="5894388"/>
          <p14:tracePt t="107017" x="1866900" y="5902325"/>
          <p14:tracePt t="107034" x="1866900" y="5911850"/>
          <p14:tracePt t="107051" x="1812925" y="5946775"/>
          <p14:tracePt t="107068" x="1758950" y="6000750"/>
          <p14:tracePt t="107085" x="1714500" y="6045200"/>
          <p14:tracePt t="107103" x="1687513" y="6062663"/>
          <p14:tracePt t="107118" x="1652588" y="6108700"/>
          <p14:tracePt t="107136" x="1652588" y="6126163"/>
          <p14:tracePt t="107151" x="1608138" y="6170613"/>
          <p14:tracePt t="107168" x="1581150" y="6197600"/>
          <p14:tracePt t="107186" x="1482725" y="6269038"/>
          <p14:tracePt t="107201" x="1455738" y="6296025"/>
          <p14:tracePt t="107218" x="1401763" y="6340475"/>
          <p14:tracePt t="107235" x="1339850" y="6384925"/>
          <p14:tracePt t="107251" x="1330325" y="6394450"/>
          <p14:tracePt t="107268" x="1295400" y="6411913"/>
          <p14:tracePt t="107285" x="1285875" y="6429375"/>
          <p14:tracePt t="107301" x="1214438" y="6491288"/>
          <p14:tracePt t="107619" x="2170113" y="6840538"/>
          <p14:tracePt t="107630" x="2366963" y="6848475"/>
          <p14:tracePt t="107650" x="2473325" y="6848475"/>
          <p14:tracePt t="107669" x="2500313" y="6848475"/>
          <p14:tracePt t="107681" x="2544763" y="6769100"/>
          <p14:tracePt t="107742" x="2554288" y="6705600"/>
          <p14:tracePt t="107760" x="2554288" y="6688138"/>
          <p14:tracePt t="107772" x="2554288" y="6680200"/>
          <p14:tracePt t="107821" x="2554288" y="6670675"/>
          <p14:tracePt t="107840" x="2554288" y="6661150"/>
          <p14:tracePt t="107914" x="2554288" y="6653213"/>
          <p14:tracePt t="108152" x="2554288" y="6643688"/>
          <p14:tracePt t="108738" x="2544763" y="6626225"/>
          <p14:tracePt t="109557" x="2536825" y="6599238"/>
          <p14:tracePt t="109568" x="2465388" y="6446838"/>
          <p14:tracePt t="109587" x="2455863" y="6429375"/>
          <p14:tracePt t="109598" x="2411413" y="6367463"/>
          <p14:tracePt t="109618" x="2401888" y="6357938"/>
          <p14:tracePt t="109629" x="2384425" y="6330950"/>
          <p14:tracePt t="109649" x="2374900" y="6330950"/>
          <p14:tracePt t="109677" x="2347913" y="6313488"/>
          <p14:tracePt t="109695" x="2330450" y="6296025"/>
          <p14:tracePt t="109706" x="2303463" y="6276975"/>
          <p14:tracePt t="109726" x="2276475" y="6276975"/>
          <p14:tracePt t="109744" x="2251075" y="6269038"/>
          <p14:tracePt t="109756" x="2205038" y="6251575"/>
          <p14:tracePt t="109775" x="2179638" y="6242050"/>
          <p14:tracePt t="109787" x="2125663" y="6232525"/>
          <p14:tracePt t="109807" x="2108200" y="6232525"/>
          <p14:tracePt t="109818" x="2054225" y="6215063"/>
          <p14:tracePt t="109837" x="2027238" y="6215063"/>
          <p14:tracePt t="109848" x="2009775" y="6215063"/>
          <p14:tracePt t="109867" x="1990725" y="6215063"/>
          <p14:tracePt t="109897" x="1919288" y="6215063"/>
          <p14:tracePt t="109916" x="1901825" y="6215063"/>
          <p14:tracePt t="109929" x="1866900" y="6224588"/>
          <p14:tracePt t="109948" x="1839913" y="6224588"/>
          <p14:tracePt t="109961" x="1812925" y="6224588"/>
          <p14:tracePt t="109979" x="1776413" y="6224588"/>
          <p14:tracePt t="110024" x="1741488" y="6224588"/>
          <p14:tracePt t="110042" x="1741488" y="6232525"/>
          <p14:tracePt t="110054" x="1731963" y="6232525"/>
          <p14:tracePt t="110072" x="1724025" y="6232525"/>
          <p14:tracePt t="110100" x="1714500" y="6232525"/>
          <p14:tracePt t="110168" x="1714500" y="6224588"/>
          <p14:tracePt t="110195" x="1704975" y="6224588"/>
          <p14:tracePt t="110229" x="1704975" y="6215063"/>
          <p14:tracePt t="110527" x="1704975" y="6205538"/>
          <p14:tracePt t="110700" x="1704975" y="6197600"/>
          <p14:tracePt t="111250" x="1704975" y="6188075"/>
          <p14:tracePt t="115955" x="1714500" y="6188075"/>
          <p14:tracePt t="116444" x="1724025" y="6188075"/>
          <p14:tracePt t="117706" x="1731963" y="6188075"/>
          <p14:tracePt t="117905" x="1731963" y="6197600"/>
          <p14:tracePt t="118263" x="1741488" y="6197600"/>
          <p14:tracePt t="118313" x="1751013" y="6197600"/>
        </p14:tracePtLst>
      </p14:laserTraceLst>
    </p:ext>
  </p:extLs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Thread-based Animation </a:t>
            </a:r>
            <a:r>
              <a:rPr lang="en-US" dirty="0"/>
              <a:t>D</a:t>
            </a:r>
            <a:r>
              <a:rPr lang="en-US" dirty="0" smtClean="0"/>
              <a:t>esign Pattern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527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552700" y="3314699"/>
            <a:ext cx="21336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AnotherPlotted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04320" y="5391150"/>
            <a:ext cx="2895600" cy="13108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Our pattern allows a separate command object to be created for each method of an object that is to be executed asynchronously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61471" y="3314698"/>
            <a:ext cx="16002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AnotherShuttleAnimation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752600" y="3652522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04800" y="2362199"/>
            <a:ext cx="2215243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 Backwards()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4" name="Straight Arrow Connector 33"/>
          <p:cNvCxnSpPr>
            <a:endCxn id="30" idx="2"/>
          </p:cNvCxnSpPr>
          <p:nvPr/>
        </p:nvCxnSpPr>
        <p:spPr>
          <a:xfrm flipH="1" flipV="1">
            <a:off x="961571" y="4229100"/>
            <a:ext cx="4047671" cy="9047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55208679"/>
      </p:ext>
    </p:extLst>
  </p:cSld>
  <p:clrMapOvr>
    <a:masterClrMapping/>
  </p:clrMapOvr>
  <p:transition advTm="5668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0" grpId="0" animBg="1"/>
      <p:bldP spid="26" grpId="0" animBg="1"/>
      <p:bldP spid="31" grpId="0" animBg="1"/>
    </p:bldLst>
  </p:timing>
  <p:extLst>
    <p:ext uri="{3A86A75C-4F4B-4683-9AE1-C65F6400EC91}">
      <p14:laserTraceLst xmlns:p14="http://schemas.microsoft.com/office/powerpoint/2010/main">
        <p14:tracePtLst>
          <p14:tracePt t="3932" x="1768475" y="6188075"/>
          <p14:tracePt t="4470" x="1776413" y="6180138"/>
          <p14:tracePt t="4481" x="1822450" y="6161088"/>
          <p14:tracePt t="4500" x="1847850" y="6161088"/>
          <p14:tracePt t="4512" x="1901825" y="6143625"/>
          <p14:tracePt t="4531" x="1919288" y="6143625"/>
          <p14:tracePt t="4544" x="1982788" y="6134100"/>
          <p14:tracePt t="4563" x="2000250" y="6134100"/>
          <p14:tracePt t="4575" x="2054225" y="6116638"/>
          <p14:tracePt t="4594" x="2071688" y="6116638"/>
          <p14:tracePt t="4606" x="2125663" y="6108700"/>
          <p14:tracePt t="4625" x="2125663" y="6099175"/>
          <p14:tracePt t="4636" x="2133600" y="6099175"/>
          <p14:tracePt t="4655" x="2152650" y="6099175"/>
          <p14:tracePt t="4722" x="2143125" y="6099175"/>
          <p14:tracePt t="4906" x="2143125" y="6108700"/>
          <p14:tracePt t="5109" x="2152650" y="6108700"/>
          <p14:tracePt t="5127" x="2179638" y="6116638"/>
          <p14:tracePt t="5146" x="2197100" y="6126163"/>
          <p14:tracePt t="5158" x="2232025" y="6134100"/>
          <p14:tracePt t="5176" x="2251075" y="6134100"/>
          <p14:tracePt t="5188" x="2295525" y="6143625"/>
          <p14:tracePt t="5207" x="2330450" y="6161088"/>
          <p14:tracePt t="5220" x="2393950" y="6180138"/>
          <p14:tracePt t="5239" x="2419350" y="6188075"/>
          <p14:tracePt t="5251" x="2465388" y="6197600"/>
          <p14:tracePt t="5271" x="2473325" y="6197600"/>
          <p14:tracePt t="5284" x="2527300" y="6205538"/>
          <p14:tracePt t="5302" x="2544763" y="6215063"/>
          <p14:tracePt t="5317" x="2598738" y="6224588"/>
          <p14:tracePt t="5334" x="2625725" y="6232525"/>
          <p14:tracePt t="5351" x="2679700" y="6242050"/>
          <p14:tracePt t="5367" x="2697163" y="6242050"/>
          <p14:tracePt t="5384" x="2741613" y="6251575"/>
          <p14:tracePt t="5401" x="2751138" y="6251575"/>
          <p14:tracePt t="5428" x="2759075" y="6251575"/>
          <p14:tracePt t="5504" x="2751138" y="6251575"/>
          <p14:tracePt t="5644" x="2741613" y="6251575"/>
          <p14:tracePt t="5664" x="2732088" y="6251575"/>
          <p14:tracePt t="5675" x="2697163" y="6251575"/>
          <p14:tracePt t="5694" x="2687638" y="6251575"/>
          <p14:tracePt t="5707" x="2660650" y="6251575"/>
          <p14:tracePt t="5726" x="2643188" y="6259513"/>
          <p14:tracePt t="5737" x="2589213" y="6259513"/>
          <p14:tracePt t="5756" x="2571750" y="6269038"/>
          <p14:tracePt t="5769" x="2509838" y="6276975"/>
          <p14:tracePt t="5787" x="2465388" y="6286500"/>
          <p14:tracePt t="5806" x="2438400" y="6286500"/>
          <p14:tracePt t="5819" x="2384425" y="6296025"/>
          <p14:tracePt t="5837" x="2357438" y="6303963"/>
          <p14:tracePt t="5852" x="2268538" y="6323013"/>
          <p14:tracePt t="5869" x="2251075" y="6330950"/>
          <p14:tracePt t="5886" x="2187575" y="6348413"/>
          <p14:tracePt t="5902" x="2170113" y="6357938"/>
          <p14:tracePt t="5919" x="2152650" y="6357938"/>
          <p14:tracePt t="5944" x="2143125" y="6357938"/>
          <p14:tracePt t="6026" x="2143125" y="6367463"/>
          <p14:tracePt t="10181" x="2152650" y="6367463"/>
          <p14:tracePt t="10281" x="2170113" y="6384925"/>
          <p14:tracePt t="10309" x="2143125" y="6384925"/>
          <p14:tracePt t="10395" x="2098675" y="6375400"/>
          <p14:tracePt t="10408" x="1955800" y="6330950"/>
          <p14:tracePt t="10427" x="1911350" y="6313488"/>
          <p14:tracePt t="10440" x="1847850" y="6286500"/>
          <p14:tracePt t="10459" x="1822450" y="6276975"/>
          <p14:tracePt t="10472" x="1758950" y="6259513"/>
          <p14:tracePt t="10490" x="1724025" y="6242050"/>
          <p14:tracePt t="10502" x="1652588" y="6232525"/>
          <p14:tracePt t="10521" x="1625600" y="6224588"/>
          <p14:tracePt t="10534" x="1562100" y="6205538"/>
          <p14:tracePt t="10554" x="1536700" y="6205538"/>
          <p14:tracePt t="10567" x="1490663" y="6197600"/>
          <p14:tracePt t="10584" x="1473200" y="6197600"/>
          <p14:tracePt t="10600" x="1374775" y="6197600"/>
          <p14:tracePt t="10617" x="1322388" y="6197600"/>
          <p14:tracePt t="10633" x="1133475" y="6197600"/>
          <p14:tracePt t="10650" x="1071563" y="6197600"/>
          <p14:tracePt t="10666" x="1009650" y="6197600"/>
          <p14:tracePt t="10683" x="938213" y="6197600"/>
          <p14:tracePt t="10705" x="911225" y="6197600"/>
          <p14:tracePt t="10724" x="893763" y="6188075"/>
          <p14:tracePt t="10736" x="847725" y="6153150"/>
          <p14:tracePt t="10756" x="830263" y="6134100"/>
          <p14:tracePt t="10767" x="803275" y="6062663"/>
          <p14:tracePt t="10787" x="803275" y="6027738"/>
          <p14:tracePt t="10800" x="830263" y="5830888"/>
          <p14:tracePt t="10818" x="866775" y="5751513"/>
          <p14:tracePt t="10833" x="884238" y="5572125"/>
          <p14:tracePt t="10850" x="893763" y="5554663"/>
          <p14:tracePt t="10867" x="901700" y="5483225"/>
          <p14:tracePt t="10884" x="901700" y="5456238"/>
          <p14:tracePt t="10900" x="919163" y="5384800"/>
          <p14:tracePt t="10917" x="946150" y="5295900"/>
          <p14:tracePt t="10934" x="1054100" y="5054600"/>
          <p14:tracePt t="10950" x="1098550" y="4965700"/>
          <p14:tracePt t="10968" x="1187450" y="4670425"/>
          <p14:tracePt t="10984" x="1214438" y="4572000"/>
          <p14:tracePt t="11000" x="1250950" y="4295775"/>
          <p14:tracePt t="11018" x="1258888" y="4241800"/>
          <p14:tracePt t="11034" x="1276350" y="4160838"/>
          <p14:tracePt t="11051" x="1285875" y="4116388"/>
          <p14:tracePt t="11068" x="1303338" y="4000500"/>
          <p14:tracePt t="11084" x="1303338" y="4010025"/>
          <p14:tracePt t="11147" x="1303338" y="4000500"/>
          <p14:tracePt t="11179" x="1303338" y="3990975"/>
          <p14:tracePt t="11197" x="1303338" y="3983038"/>
          <p14:tracePt t="11210" x="1312863" y="3983038"/>
          <p14:tracePt t="11369" x="1330325" y="3983038"/>
          <p14:tracePt t="11381" x="1366838" y="3990975"/>
          <p14:tracePt t="11400" x="1374775" y="3990975"/>
          <p14:tracePt t="11428" x="1393825" y="3990975"/>
          <p14:tracePt t="11466" x="1401763" y="4000500"/>
          <p14:tracePt t="11479" x="1446213" y="4017963"/>
          <p14:tracePt t="11497" x="1500188" y="4027488"/>
          <p14:tracePt t="11509" x="1544638" y="4027488"/>
          <p14:tracePt t="11529" x="1571625" y="4037013"/>
          <p14:tracePt t="11556" x="1589088" y="4037013"/>
          <p14:tracePt t="11575" x="1598613" y="4037013"/>
          <p14:tracePt t="11603" x="1608138" y="4037013"/>
          <p14:tracePt t="11622" x="1625600" y="4037013"/>
          <p14:tracePt t="11655" x="1643063" y="4037013"/>
          <p14:tracePt t="11665" x="1660525" y="4017963"/>
          <p14:tracePt t="11685" x="1670050" y="4017963"/>
          <p14:tracePt t="11696" x="1687513" y="4000500"/>
          <p14:tracePt t="11715" x="1697038" y="3990975"/>
          <p14:tracePt t="11727" x="1714500" y="3929063"/>
          <p14:tracePt t="11747" x="1731963" y="3875088"/>
          <p14:tracePt t="11758" x="1741488" y="3813175"/>
          <p14:tracePt t="11779" x="1751013" y="3795713"/>
          <p14:tracePt t="11791" x="1758950" y="3776663"/>
          <p14:tracePt t="11810" x="1768475" y="3768725"/>
          <p14:tracePt t="11822" x="1776413" y="3751263"/>
          <p14:tracePt t="11841" x="1785938" y="3732213"/>
          <p14:tracePt t="11854" x="1803400" y="3732213"/>
          <p14:tracePt t="11947" x="1812925" y="3732213"/>
          <p14:tracePt t="11966" x="1822450" y="3741738"/>
          <p14:tracePt t="11979" x="1847850" y="3751263"/>
          <p14:tracePt t="11997" x="1857375" y="3759200"/>
          <p14:tracePt t="12010" x="1874838" y="3776663"/>
          <p14:tracePt t="12030" x="1893888" y="3786188"/>
          <p14:tracePt t="12040" x="1919288" y="3813175"/>
          <p14:tracePt t="12059" x="1955800" y="3822700"/>
          <p14:tracePt t="12078" x="1965325" y="3830638"/>
          <p14:tracePt t="12091" x="1973263" y="3848100"/>
          <p14:tracePt t="12110" x="2000250" y="3848100"/>
          <p14:tracePt t="12122" x="2009775" y="3857625"/>
          <p14:tracePt t="12141" x="2027238" y="3857625"/>
          <p14:tracePt t="12155" x="2036763" y="3857625"/>
          <p14:tracePt t="12186" x="2062163" y="3857625"/>
          <p14:tracePt t="12205" x="2071688" y="3848100"/>
          <p14:tracePt t="12235" x="2081213" y="3830638"/>
          <p14:tracePt t="12248" x="2098675" y="3759200"/>
          <p14:tracePt t="12267" x="2098675" y="3732213"/>
          <p14:tracePt t="12280" x="2108200" y="3670300"/>
          <p14:tracePt t="12299" x="2108200" y="3643313"/>
          <p14:tracePt t="12311" x="2108200" y="3544888"/>
          <p14:tracePt t="12331" x="2108200" y="3517900"/>
          <p14:tracePt t="12341" x="2108200" y="3455988"/>
          <p14:tracePt t="12361" x="2108200" y="3438525"/>
          <p14:tracePt t="12374" x="2098675" y="3384550"/>
          <p14:tracePt t="12394" x="2098675" y="3357563"/>
          <p14:tracePt t="12405" x="2098675" y="3340100"/>
          <p14:tracePt t="12422" x="2098675" y="3313113"/>
          <p14:tracePt t="12438" x="2098675" y="3286125"/>
          <p14:tracePt t="12455" x="2089150" y="3259138"/>
          <p14:tracePt t="12472" x="2089150" y="3251200"/>
          <p14:tracePt t="12488" x="2089150" y="3232150"/>
          <p14:tracePt t="12505" x="2081213" y="3197225"/>
          <p14:tracePt t="12531" x="2081213" y="3187700"/>
          <p14:tracePt t="12543" x="2098675" y="3187700"/>
          <p14:tracePt t="12625" x="2116138" y="3179763"/>
          <p14:tracePt t="12643" x="2133600" y="3179763"/>
          <p14:tracePt t="12670" x="2170113" y="3179763"/>
          <p14:tracePt t="12690" x="2179638" y="3179763"/>
          <p14:tracePt t="12701" x="2205038" y="3179763"/>
          <p14:tracePt t="12721" x="2214563" y="3179763"/>
          <p14:tracePt t="12734" x="2232025" y="3179763"/>
          <p14:tracePt t="12753" x="2241550" y="3179763"/>
          <p14:tracePt t="12766" x="2268538" y="3179763"/>
          <p14:tracePt t="12786" x="2268538" y="3170238"/>
          <p14:tracePt t="12798" x="2286000" y="3170238"/>
          <p14:tracePt t="12817" x="2303463" y="3143250"/>
          <p14:tracePt t="12849" x="2322513" y="3133725"/>
          <p14:tracePt t="12876" x="2347913" y="3116263"/>
          <p14:tracePt t="12896" x="2366963" y="3108325"/>
          <p14:tracePt t="12909" x="2393950" y="3098800"/>
          <p14:tracePt t="12921" x="2419350" y="3089275"/>
          <p14:tracePt t="12940" x="2428875" y="3089275"/>
          <p14:tracePt t="12953" x="2438400" y="3081338"/>
          <p14:tracePt t="12970" x="2446338" y="3081338"/>
          <p14:tracePt t="13016" x="2446338" y="3071813"/>
          <p14:tracePt t="13049" x="2428875" y="3062288"/>
          <p14:tracePt t="13127" x="2384425" y="3027363"/>
          <p14:tracePt t="13146" x="2366963" y="3017838"/>
          <p14:tracePt t="13158" x="2339975" y="2982913"/>
          <p14:tracePt t="13177" x="2330450" y="2965450"/>
          <p14:tracePt t="13189" x="2303463" y="2938463"/>
          <p14:tracePt t="13207" x="2295525" y="2938463"/>
          <p14:tracePt t="13220" x="2276475" y="2911475"/>
          <p14:tracePt t="13238" x="2251075" y="2867025"/>
          <p14:tracePt t="13258" x="2241550" y="2857500"/>
          <p14:tracePt t="13269" x="2232025" y="2847975"/>
          <p14:tracePt t="13289" x="2232025" y="2840038"/>
          <p14:tracePt t="13316" x="2224088" y="2840038"/>
          <p14:tracePt t="13349" x="2197100" y="2840038"/>
          <p14:tracePt t="13381" x="2179638" y="2847975"/>
          <p14:tracePt t="13393" x="2152650" y="2867025"/>
          <p14:tracePt t="13412" x="2143125" y="2867025"/>
          <p14:tracePt t="13472" x="2133600" y="2867025"/>
          <p14:tracePt t="13490" x="2160588" y="2874963"/>
          <p14:tracePt t="13761" x="2205038" y="2894013"/>
          <p14:tracePt t="13773" x="2303463" y="2928938"/>
          <p14:tracePt t="13791" x="2374900" y="2965450"/>
          <p14:tracePt t="13803" x="2536825" y="3017838"/>
          <p14:tracePt t="13821" x="2581275" y="3036888"/>
          <p14:tracePt t="13834" x="2751138" y="3116263"/>
          <p14:tracePt t="13852" x="2847975" y="3170238"/>
          <p14:tracePt t="13865" x="3160713" y="3330575"/>
          <p14:tracePt t="13884" x="3303588" y="3402013"/>
          <p14:tracePt t="13896" x="3714750" y="3598863"/>
          <p14:tracePt t="13915" x="3813175" y="3652838"/>
          <p14:tracePt t="13928" x="4000500" y="3741738"/>
          <p14:tracePt t="13948" x="4081463" y="3786188"/>
          <p14:tracePt t="13960" x="4295775" y="3857625"/>
          <p14:tracePt t="13981" x="4367213" y="3884613"/>
          <p14:tracePt t="13994" x="4473575" y="3929063"/>
          <p14:tracePt t="14011" x="4554538" y="3946525"/>
          <p14:tracePt t="14027" x="4679950" y="3990975"/>
          <p14:tracePt t="14045" x="4705350" y="4000500"/>
          <p14:tracePt t="14064" x="4768850" y="4017963"/>
          <p14:tracePt t="14077" x="4795838" y="4017963"/>
          <p14:tracePt t="14093" x="4884738" y="4044950"/>
          <p14:tracePt t="14110" x="4938713" y="4054475"/>
          <p14:tracePt t="14127" x="5000625" y="4071938"/>
          <p14:tracePt t="14143" x="5126038" y="4089400"/>
          <p14:tracePt t="14160" x="5295900" y="4108450"/>
          <p14:tracePt t="14177" x="5322888" y="4116388"/>
          <p14:tracePt t="14194" x="5384800" y="4116388"/>
          <p14:tracePt t="14210" x="5394325" y="4116388"/>
          <p14:tracePt t="14227" x="5402263" y="4116388"/>
          <p14:tracePt t="14291" x="5402263" y="4108450"/>
          <p14:tracePt t="14311" x="5402263" y="4098925"/>
          <p14:tracePt t="14358" x="5402263" y="4089400"/>
          <p14:tracePt t="14417" x="5402263" y="4081463"/>
          <p14:tracePt t="14436" x="5394325" y="4071938"/>
          <p14:tracePt t="14449" x="5384800" y="4044950"/>
          <p14:tracePt t="14461" x="5348288" y="4017963"/>
          <p14:tracePt t="14480" x="5340350" y="4000500"/>
          <p14:tracePt t="14493" x="5322888" y="3990975"/>
          <p14:tracePt t="14527" x="5295900" y="3965575"/>
          <p14:tracePt t="14546" x="5241925" y="3919538"/>
          <p14:tracePt t="14557" x="5133975" y="3840163"/>
          <p14:tracePt t="14576" x="5099050" y="3813175"/>
          <p14:tracePt t="14588" x="5081588" y="3803650"/>
          <p14:tracePt t="14607" x="5062538" y="3786188"/>
          <p14:tracePt t="14619" x="5054600" y="3786188"/>
          <p14:tracePt t="14638" x="5010150" y="3776663"/>
          <p14:tracePt t="14666" x="4894263" y="3751263"/>
          <p14:tracePt t="14686" x="4803775" y="3732213"/>
          <p14:tracePt t="14697" x="4679950" y="3697288"/>
          <p14:tracePt t="14716" x="4660900" y="3687763"/>
          <p14:tracePt t="14729" x="4598988" y="3679825"/>
          <p14:tracePt t="14747" x="4527550" y="3652838"/>
          <p14:tracePt t="14768" x="4473575" y="3633788"/>
          <p14:tracePt t="14780" x="4411663" y="3616325"/>
          <p14:tracePt t="14791" x="4295775" y="3589338"/>
          <p14:tracePt t="14810" x="4268788" y="3581400"/>
          <p14:tracePt t="14822" x="4251325" y="3581400"/>
          <p14:tracePt t="14843" x="4241800" y="3581400"/>
          <p14:tracePt t="14855" x="4214813" y="3581400"/>
          <p14:tracePt t="14875" x="4187825" y="3581400"/>
          <p14:tracePt t="14887" x="4133850" y="3589338"/>
          <p14:tracePt t="14907" x="4116388" y="3598863"/>
          <p14:tracePt t="14919" x="4062413" y="3608388"/>
          <p14:tracePt t="14939" x="4037013" y="3608388"/>
          <p14:tracePt t="14950" x="4017963" y="3625850"/>
          <p14:tracePt t="14970" x="4010025" y="3633788"/>
          <p14:tracePt t="14998" x="3990975" y="3670300"/>
          <p14:tracePt t="15017" x="3983038" y="3687763"/>
          <p14:tracePt t="15030" x="3973513" y="3705225"/>
          <p14:tracePt t="15057" x="3973513" y="3724275"/>
          <p14:tracePt t="15069" x="3965575" y="3751263"/>
          <p14:tracePt t="15081" x="3965575" y="3768725"/>
          <p14:tracePt t="15093" x="3965575" y="3822700"/>
          <p14:tracePt t="15111" x="3965575" y="3830638"/>
          <p14:tracePt t="15123" x="3965575" y="3848100"/>
          <p14:tracePt t="15142" x="3965575" y="3867150"/>
          <p14:tracePt t="15155" x="3973513" y="3911600"/>
          <p14:tracePt t="15174" x="3983038" y="3929063"/>
          <p14:tracePt t="15187" x="3990975" y="3929063"/>
          <p14:tracePt t="15267" x="4010025" y="3929063"/>
          <p14:tracePt t="15300" x="4017963" y="3929063"/>
          <p14:tracePt t="15311" x="4054475" y="3929063"/>
          <p14:tracePt t="15330" x="4081463" y="3929063"/>
          <p14:tracePt t="15341" x="4143375" y="3919538"/>
          <p14:tracePt t="15360" x="4197350" y="3902075"/>
          <p14:tracePt t="15373" x="4340225" y="3867150"/>
          <p14:tracePt t="15392" x="4402138" y="3840163"/>
          <p14:tracePt t="15404" x="4572000" y="3768725"/>
          <p14:tracePt t="15423" x="4751388" y="3705225"/>
          <p14:tracePt t="15442" x="4803775" y="3679825"/>
          <p14:tracePt t="15454" x="4902200" y="3652838"/>
          <p14:tracePt t="15473" x="4956175" y="3633788"/>
          <p14:tracePt t="15486" x="5045075" y="3589338"/>
          <p14:tracePt t="15505" x="5099050" y="3581400"/>
          <p14:tracePt t="15517" x="5205413" y="3544888"/>
          <p14:tracePt t="15537" x="5251450" y="3527425"/>
          <p14:tracePt t="15549" x="5276850" y="3509963"/>
          <p14:tracePt t="15565" x="5357813" y="3465513"/>
          <p14:tracePt t="15583" x="5394325" y="3438525"/>
          <p14:tracePt t="15599" x="5446713" y="3394075"/>
          <p14:tracePt t="15615" x="5527675" y="3330575"/>
          <p14:tracePt t="15633" x="5545138" y="3313113"/>
          <p14:tracePt t="15649" x="5626100" y="3276600"/>
          <p14:tracePt t="15666" x="5661025" y="3241675"/>
          <p14:tracePt t="15682" x="5715000" y="3205163"/>
          <p14:tracePt t="15699" x="5741988" y="3179763"/>
          <p14:tracePt t="15716" x="5776913" y="3152775"/>
          <p14:tracePt t="15732" x="5776913" y="3133725"/>
          <p14:tracePt t="15815" x="5776913" y="3116263"/>
          <p14:tracePt t="15842" x="5776913" y="3108325"/>
          <p14:tracePt t="15940" x="5776913" y="3098800"/>
          <p14:tracePt t="16020" x="5776913" y="3089275"/>
          <p14:tracePt t="16192" x="5776913" y="3081338"/>
          <p14:tracePt t="16226" x="5759450" y="3081338"/>
          <p14:tracePt t="16332" x="5688013" y="3108325"/>
          <p14:tracePt t="16352" x="5653088" y="3116263"/>
          <p14:tracePt t="16363" x="5537200" y="3133725"/>
          <p14:tracePt t="16381" x="5419725" y="3152775"/>
          <p14:tracePt t="16401" x="5340350" y="3170238"/>
          <p14:tracePt t="16412" x="5037138" y="3232150"/>
          <p14:tracePt t="16432" x="4911725" y="3259138"/>
          <p14:tracePt t="16444" x="4643438" y="3340100"/>
          <p14:tracePt t="16464" x="4545013" y="3367088"/>
          <p14:tracePt t="16476" x="4303713" y="3446463"/>
          <p14:tracePt t="16494" x="4268788" y="3465513"/>
          <p14:tracePt t="16506" x="3983038" y="3527425"/>
          <p14:tracePt t="16525" x="3867150" y="3554413"/>
          <p14:tracePt t="16536" x="3598863" y="3608388"/>
          <p14:tracePt t="16557" x="3517900" y="3625850"/>
          <p14:tracePt t="16568" x="3322638" y="3660775"/>
          <p14:tracePt t="16589" x="3276600" y="3670300"/>
          <p14:tracePt t="16601" x="3197225" y="3679825"/>
          <p14:tracePt t="16627" x="3108325" y="3687763"/>
          <p14:tracePt t="16639" x="3017838" y="3697288"/>
          <p14:tracePt t="16653" x="2938463" y="3714750"/>
          <p14:tracePt t="16668" x="2776538" y="3741738"/>
          <p14:tracePt t="16685" x="2759075" y="3741738"/>
          <p14:tracePt t="16701" x="2705100" y="3751263"/>
          <p14:tracePt t="16718" x="2625725" y="3759200"/>
          <p14:tracePt t="16735" x="2581275" y="3768725"/>
          <p14:tracePt t="16752" x="2312988" y="3786188"/>
          <p14:tracePt t="16768" x="2205038" y="3795713"/>
          <p14:tracePt t="16785" x="1893888" y="3795713"/>
          <p14:tracePt t="16802" x="1822450" y="3795713"/>
          <p14:tracePt t="16818" x="1724025" y="3795713"/>
          <p14:tracePt t="16835" x="1714500" y="3786188"/>
          <p14:tracePt t="16852" x="1724025" y="3786188"/>
          <p14:tracePt t="16869" x="1660525" y="3786188"/>
          <p14:tracePt t="16901" x="1536700" y="3795713"/>
          <p14:tracePt t="16919" x="1473200" y="3795713"/>
          <p14:tracePt t="16931" x="1419225" y="3795713"/>
          <p14:tracePt t="16952" x="1411288" y="3795713"/>
          <p14:tracePt t="16982" x="1419225" y="3795713"/>
          <p14:tracePt t="17122" x="1438275" y="3795713"/>
          <p14:tracePt t="17199" x="1473200" y="3795713"/>
          <p14:tracePt t="17219" x="1482725" y="3795713"/>
          <p14:tracePt t="17230" x="1490663" y="3795713"/>
          <p14:tracePt t="17290" x="1509713" y="3768725"/>
          <p14:tracePt t="17325" x="1517650" y="3562350"/>
          <p14:tracePt t="17345" x="1517650" y="3455988"/>
          <p14:tracePt t="17357" x="1517650" y="3340100"/>
          <p14:tracePt t="17369" x="1517650" y="3276600"/>
          <p14:tracePt t="17387" x="1517650" y="3259138"/>
          <p14:tracePt t="17424" x="1527175" y="3224213"/>
          <p14:tracePt t="17449" x="1536700" y="3197225"/>
          <p14:tracePt t="17468" x="1536700" y="3170238"/>
          <p14:tracePt t="17480" x="1536700" y="3108325"/>
          <p14:tracePt t="17500" x="1536700" y="3089275"/>
          <p14:tracePt t="17511" x="1544638" y="3044825"/>
          <p14:tracePt t="17531" x="1544638" y="3017838"/>
          <p14:tracePt t="17543" x="1544638" y="2982913"/>
          <p14:tracePt t="17562" x="1544638" y="2955925"/>
          <p14:tracePt t="17574" x="1544638" y="2919413"/>
          <p14:tracePt t="17592" x="1544638" y="2911475"/>
          <p14:tracePt t="17605" x="1544638" y="2894013"/>
          <p14:tracePt t="17623" x="1544638" y="2884488"/>
          <p14:tracePt t="17656" x="1544638" y="2874963"/>
          <p14:tracePt t="17686" x="1554163" y="2857500"/>
          <p14:tracePt t="17705" x="1554163" y="2840038"/>
          <p14:tracePt t="17736" x="1554163" y="2830513"/>
          <p14:tracePt t="17767" x="1554163" y="2822575"/>
          <p14:tracePt t="17798" x="1554163" y="2813050"/>
        </p14:tracePtLst>
      </p14:laserTraceLst>
    </p:ext>
  </p:extLs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Subclass Thread?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527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552700" y="3314699"/>
            <a:ext cx="21336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3" name="Straight Arrow Connector 22"/>
          <p:cNvCxnSpPr>
            <a:endCxn id="28" idx="0"/>
          </p:cNvCxnSpPr>
          <p:nvPr/>
        </p:nvCxnSpPr>
        <p:spPr>
          <a:xfrm>
            <a:off x="3762828" y="4199914"/>
            <a:ext cx="9072" cy="4842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3492539" y="4312489"/>
            <a:ext cx="597479" cy="3429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IS-A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4187371" y="448393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run()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99547" y="5341179"/>
            <a:ext cx="2057400" cy="82351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Subclassed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thread cannot inherit from another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class 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1680029" y="3738334"/>
            <a:ext cx="854529" cy="64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29029" y="3329346"/>
            <a:ext cx="16510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AnAnimating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833045" y="3329346"/>
            <a:ext cx="597479" cy="3429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IS-A</a:t>
            </a:r>
            <a:endParaRPr lang="en-US" sz="1400" dirty="0"/>
          </a:p>
        </p:txBody>
      </p:sp>
      <p:sp>
        <p:nvSpPr>
          <p:cNvPr id="45" name="Multiply 44"/>
          <p:cNvSpPr/>
          <p:nvPr/>
        </p:nvSpPr>
        <p:spPr>
          <a:xfrm>
            <a:off x="1668524" y="3575028"/>
            <a:ext cx="762000" cy="695177"/>
          </a:xfrm>
          <a:prstGeom prst="mathMultiply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86465" y="887445"/>
            <a:ext cx="2365830" cy="100044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Subclass Thread rather than give it a constructor argument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28600" y="4358089"/>
            <a:ext cx="2628900" cy="82351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 command is executed by a thread and is not a thread!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9786220"/>
      </p:ext>
    </p:extLst>
  </p:cSld>
  <p:clrMapOvr>
    <a:masterClrMapping/>
  </p:clrMapOvr>
  <p:transition advTm="34843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2" grpId="0" animBg="1"/>
      <p:bldP spid="41" grpId="0" animBg="1"/>
      <p:bldP spid="42" grpId="0" animBg="1"/>
      <p:bldP spid="45" grpId="0" animBg="1"/>
      <p:bldP spid="47" grpId="0" animBg="1"/>
    </p:bldLst>
  </p:timing>
  <p:extLst mod="1">
    <p:ext uri="{3A86A75C-4F4B-4683-9AE1-C65F6400EC91}">
      <p14:laserTraceLst xmlns:p14="http://schemas.microsoft.com/office/powerpoint/2010/main">
        <p14:tracePtLst>
          <p14:tracePt t="6936" x="1562100" y="2803525"/>
          <p14:tracePt t="7532" x="1581150" y="2803525"/>
          <p14:tracePt t="7545" x="1616075" y="2795588"/>
          <p14:tracePt t="7564" x="1633538" y="2786063"/>
          <p14:tracePt t="7584" x="1687513" y="2768600"/>
          <p14:tracePt t="7618" x="1724025" y="2732088"/>
          <p14:tracePt t="7652" x="1795463" y="2616200"/>
          <p14:tracePt t="7685" x="1839913" y="2527300"/>
          <p14:tracePt t="7719" x="1893888" y="2465388"/>
          <p14:tracePt t="7752" x="1955800" y="2428875"/>
          <p14:tracePt t="7786" x="1990725" y="2419350"/>
          <p14:tracePt t="7819" x="2044700" y="2428875"/>
          <p14:tracePt t="7853" x="2108200" y="2465388"/>
          <p14:tracePt t="7887" x="2224088" y="2527300"/>
          <p14:tracePt t="7920" x="2295525" y="2581275"/>
          <p14:tracePt t="7953" x="2500313" y="2840038"/>
          <p14:tracePt t="7987" x="2581275" y="2946400"/>
          <p14:tracePt t="8021" x="2643188" y="3009900"/>
          <p14:tracePt t="8056" x="2697163" y="3089275"/>
          <p14:tracePt t="8087" x="2776538" y="3197225"/>
          <p14:tracePt t="8121" x="2847975" y="3268663"/>
          <p14:tracePt t="8154" x="2867025" y="3295650"/>
          <p14:tracePt t="8188" x="2955925" y="3411538"/>
          <p14:tracePt t="8221" x="3000375" y="3455988"/>
          <p14:tracePt t="8254" x="3081338" y="3554413"/>
          <p14:tracePt t="8288" x="3179763" y="3670300"/>
          <p14:tracePt t="8321" x="3268663" y="3768725"/>
          <p14:tracePt t="8355" x="3303588" y="3803650"/>
          <p14:tracePt t="8388" x="3313113" y="3813175"/>
          <p14:tracePt t="8421" x="3330575" y="3822700"/>
          <p14:tracePt t="8455" x="3357563" y="3830638"/>
          <p14:tracePt t="8489" x="3411538" y="3867150"/>
          <p14:tracePt t="8522" x="3465513" y="3902075"/>
          <p14:tracePt t="8556" x="3544888" y="3956050"/>
          <p14:tracePt t="8570" x="3589338" y="3990975"/>
          <p14:tracePt t="8589" x="3652838" y="4027488"/>
          <p14:tracePt t="8622" x="3670300" y="4044950"/>
          <p14:tracePt t="8655" x="3679825" y="4044950"/>
          <p14:tracePt t="8689" x="3687763" y="4044950"/>
          <p14:tracePt t="8741" x="3687763" y="4054475"/>
          <p14:tracePt t="8884" x="3687763" y="4062413"/>
          <p14:tracePt t="9154" x="3687763" y="4071938"/>
          <p14:tracePt t="9177" x="3687763" y="4081463"/>
          <p14:tracePt t="9242" x="3687763" y="4108450"/>
          <p14:tracePt t="9262" x="3697288" y="4125913"/>
          <p14:tracePt t="9273" x="3697288" y="4160838"/>
          <p14:tracePt t="9292" x="3705225" y="4197350"/>
          <p14:tracePt t="9325" x="3714750" y="4276725"/>
          <p14:tracePt t="9357" x="3732213" y="4313238"/>
          <p14:tracePt t="9390" x="3741738" y="4367213"/>
          <p14:tracePt t="9424" x="3741738" y="4394200"/>
          <p14:tracePt t="9457" x="3759200" y="4438650"/>
          <p14:tracePt t="9490" x="3768725" y="4465638"/>
          <p14:tracePt t="9524" x="3776663" y="4510088"/>
          <p14:tracePt t="9559" x="3786188" y="4554538"/>
          <p14:tracePt t="9591" x="3795713" y="4581525"/>
          <p14:tracePt t="9624" x="3803650" y="4633913"/>
          <p14:tracePt t="9658" x="3813175" y="4670425"/>
          <p14:tracePt t="9691" x="3813175" y="4687888"/>
          <p14:tracePt t="9726" x="3813175" y="4697413"/>
          <p14:tracePt t="9758" x="3813175" y="4714875"/>
          <p14:tracePt t="9810" x="3813175" y="4724400"/>
          <p14:tracePt t="9825" x="3822700" y="4768850"/>
          <p14:tracePt t="9858" x="3822700" y="4795838"/>
          <p14:tracePt t="9892" x="3822700" y="4813300"/>
          <p14:tracePt t="9925" x="3822700" y="4830763"/>
          <p14:tracePt t="9959" x="3822700" y="4848225"/>
          <p14:tracePt t="9992" x="3822700" y="4875213"/>
          <p14:tracePt t="10027" x="3822700" y="4884738"/>
          <p14:tracePt t="10059" x="3822700" y="4894263"/>
          <p14:tracePt t="10091" x="3822700" y="4919663"/>
          <p14:tracePt t="10126" x="3822700" y="4929188"/>
          <p14:tracePt t="10136" x="3822700" y="4938713"/>
          <p14:tracePt t="10158" x="3822700" y="4946650"/>
          <p14:tracePt t="10206" x="3822700" y="4965700"/>
          <p14:tracePt t="10246" x="3822700" y="4983163"/>
          <p14:tracePt t="10265" x="3822700" y="4991100"/>
          <p14:tracePt t="10278" x="3822700" y="5018088"/>
          <p14:tracePt t="10331" x="3822700" y="5027613"/>
          <p14:tracePt t="10341" x="3822700" y="5037138"/>
          <p14:tracePt t="10361" x="3830638" y="5045075"/>
          <p14:tracePt t="10392" x="3830638" y="5054600"/>
          <p14:tracePt t="10472" x="3830638" y="5062538"/>
          <p14:tracePt t="10498" x="3830638" y="5072063"/>
          <p14:tracePt t="20436" x="3840163" y="5081588"/>
          <p14:tracePt t="21330" x="3884613" y="5108575"/>
          <p14:tracePt t="21350" x="3911600" y="5116513"/>
          <p14:tracePt t="21361" x="3983038" y="5143500"/>
          <p14:tracePt t="21393" x="4125913" y="5214938"/>
          <p14:tracePt t="21427" x="4224338" y="5251450"/>
          <p14:tracePt t="21460" x="4402138" y="5322888"/>
          <p14:tracePt t="21494" x="4608513" y="5394325"/>
          <p14:tracePt t="21527" x="4759325" y="5429250"/>
          <p14:tracePt t="21561" x="4875213" y="5473700"/>
          <p14:tracePt t="21594" x="4938713" y="5483225"/>
          <p14:tracePt t="21627" x="4919663" y="5483225"/>
          <p14:tracePt t="21660" x="4946650" y="5465763"/>
          <p14:tracePt t="21695" x="4983163" y="5419725"/>
          <p14:tracePt t="21727" x="4991100" y="5402263"/>
          <p14:tracePt t="21761" x="5018088" y="5375275"/>
          <p14:tracePt t="21794" x="5018088" y="5295900"/>
          <p14:tracePt t="21828" x="5018088" y="5205413"/>
          <p14:tracePt t="21862" x="5018088" y="5153025"/>
          <p14:tracePt t="21895" x="4983163" y="5089525"/>
          <p14:tracePt t="21930" x="4938713" y="5027613"/>
          <p14:tracePt t="21962" x="4894263" y="4956175"/>
          <p14:tracePt t="21996" x="4894263" y="4946650"/>
          <p14:tracePt t="22012" x="4875213" y="4938713"/>
          <p14:tracePt t="22028" x="4867275" y="4929188"/>
          <p14:tracePt t="22046" x="4848225" y="4919663"/>
          <p14:tracePt t="22065" x="4840288" y="4911725"/>
          <p14:tracePt t="22094" x="4786313" y="4867275"/>
          <p14:tracePt t="22128" x="4724400" y="4840288"/>
          <p14:tracePt t="22162" x="4705350" y="4822825"/>
          <p14:tracePt t="22166" x="4643438" y="4803775"/>
          <p14:tracePt t="22195" x="4608513" y="4786313"/>
          <p14:tracePt t="22228" x="4598988" y="4786313"/>
          <p14:tracePt t="22240" x="4562475" y="4786313"/>
          <p14:tracePt t="22262" x="4545013" y="4786313"/>
          <p14:tracePt t="22295" x="4537075" y="4795838"/>
          <p14:tracePt t="22328" x="4527550" y="4795838"/>
          <p14:tracePt t="22352" x="4527550" y="4803775"/>
          <p14:tracePt t="22372" x="4537075" y="4803775"/>
          <p14:tracePt t="22761" x="4545013" y="4803775"/>
          <p14:tracePt t="22798" x="4554538" y="4813300"/>
          <p14:tracePt t="22810" x="4581525" y="4813300"/>
          <p14:tracePt t="22828" x="4589463" y="4813300"/>
          <p14:tracePt t="22847" x="4598988" y="4813300"/>
          <p14:tracePt t="22881" x="4616450" y="4813300"/>
          <p14:tracePt t="22914" x="4633913" y="4813300"/>
          <p14:tracePt t="22949" x="4652963" y="4813300"/>
          <p14:tracePt t="22967" x="4670425" y="4813300"/>
          <p14:tracePt t="23002" x="4679950" y="4813300"/>
          <p14:tracePt t="23252" x="4687888" y="4813300"/>
          <p14:tracePt t="26435" x="4679950" y="4813300"/>
          <p14:tracePt t="27226" x="4660900" y="4822825"/>
          <p14:tracePt t="27259" x="4660900" y="4830763"/>
          <p14:tracePt t="27293" x="4652963" y="4840288"/>
          <p14:tracePt t="27307" x="4625975" y="4857750"/>
          <p14:tracePt t="27340" x="4616450" y="4867275"/>
          <p14:tracePt t="27352" x="4572000" y="4884738"/>
          <p14:tracePt t="27378" x="4510088" y="4929188"/>
          <p14:tracePt t="27411" x="4465638" y="4965700"/>
          <p14:tracePt t="27419" x="4446588" y="4973638"/>
          <p14:tracePt t="27445" x="4438650" y="4983163"/>
          <p14:tracePt t="27478" x="4411663" y="5000625"/>
          <p14:tracePt t="27483" x="4394200" y="5010150"/>
          <p14:tracePt t="27512" x="4384675" y="5018088"/>
          <p14:tracePt t="27546" x="4384675" y="5027613"/>
          <p14:tracePt t="27558" x="4357688" y="5054600"/>
          <p14:tracePt t="27579" x="4348163" y="5081588"/>
          <p14:tracePt t="27612" x="4348163" y="5089525"/>
          <p14:tracePt t="27618" x="4340225" y="5099050"/>
          <p14:tracePt t="27646" x="4340225" y="5108575"/>
          <p14:tracePt t="27679" x="4340225" y="5116513"/>
          <p14:tracePt t="27684" x="4330700" y="5116513"/>
          <p14:tracePt t="27712" x="4330700" y="5126038"/>
          <p14:tracePt t="27745" x="4330700" y="5133975"/>
          <p14:tracePt t="27750" x="4340225" y="5133975"/>
          <p14:tracePt t="28154" x="4348163" y="5126038"/>
          <p14:tracePt t="28171" x="4375150" y="5116513"/>
          <p14:tracePt t="28204" x="4402138" y="5089525"/>
          <p14:tracePt t="28237" x="4411663" y="5081588"/>
          <p14:tracePt t="28249" x="4446588" y="5027613"/>
          <p14:tracePt t="28281" x="4473575" y="4973638"/>
          <p14:tracePt t="28315" x="4500563" y="4938713"/>
          <p14:tracePt t="28348" x="4527550" y="4884738"/>
          <p14:tracePt t="28382" x="4562475" y="4830763"/>
          <p14:tracePt t="28416" x="4598988" y="4776788"/>
          <p14:tracePt t="28449" x="4616450" y="4724400"/>
          <p14:tracePt t="28482" x="4670425" y="4643438"/>
          <p14:tracePt t="28515" x="4697413" y="4589463"/>
          <p14:tracePt t="28549" x="4705350" y="4572000"/>
          <p14:tracePt t="28583" x="4705350" y="4581525"/>
          <p14:tracePt t="28866" x="4705350" y="4589463"/>
          <p14:tracePt t="28989" x="4705350" y="4598988"/>
          <p14:tracePt t="30436" x="4705350" y="4608513"/>
          <p14:tracePt t="30923" x="4705350" y="4616450"/>
          <p14:tracePt t="31234" x="4714875" y="4625975"/>
          <p14:tracePt t="31582" x="4724400" y="4633913"/>
          <p14:tracePt t="31992" x="4724400" y="4643438"/>
          <p14:tracePt t="32467" x="4732338" y="4643438"/>
          <p14:tracePt t="32684" x="4732338" y="4652963"/>
          <p14:tracePt t="32854" x="4741863" y="4652963"/>
          <p14:tracePt t="33012" x="4751388" y="4652963"/>
          <p14:tracePt t="33169" x="4751388" y="4660900"/>
          <p14:tracePt t="33235" x="4751388" y="4670425"/>
          <p14:tracePt t="33425" x="4759325" y="4670425"/>
          <p14:tracePt t="33499" x="4759325" y="4679950"/>
          <p14:tracePt t="33832" x="4768850" y="4679950"/>
          <p14:tracePt t="33897" x="4768850" y="4687888"/>
          <p14:tracePt t="34237" x="4776788" y="4687888"/>
          <p14:tracePt t="34316" x="4786313" y="4687888"/>
          <p14:tracePt t="34523" x="4786313" y="4697413"/>
          <p14:tracePt t="34647" x="4786313" y="4687888"/>
          <p14:tracePt t="34886" x="4803775" y="4697413"/>
          <p14:tracePt t="34948" x="4822825" y="4697413"/>
          <p14:tracePt t="34959" x="4848225" y="4724400"/>
          <p14:tracePt t="34979" x="4857750" y="4732338"/>
          <p14:tracePt t="35002" x="4938713" y="4795838"/>
          <p14:tracePt t="35035" x="5010150" y="4875213"/>
          <p14:tracePt t="35035" x="5045075" y="4919663"/>
          <p14:tracePt t="35069" x="5072063" y="4946650"/>
          <p14:tracePt t="35102" x="5133975" y="5018088"/>
          <p14:tracePt t="35136" x="5187950" y="5081588"/>
          <p14:tracePt t="35169" x="5276850" y="5197475"/>
          <p14:tracePt t="35203" x="5330825" y="5259388"/>
          <p14:tracePt t="35236" x="5411788" y="5357813"/>
          <p14:tracePt t="35269" x="5491163" y="5465763"/>
          <p14:tracePt t="35303" x="5554663" y="5562600"/>
          <p14:tracePt t="35337" x="5562600" y="5572125"/>
          <p14:tracePt t="35369" x="5581650" y="5616575"/>
          <p14:tracePt t="35403" x="5589588" y="5616575"/>
          <p14:tracePt t="35437" x="5589588" y="5626100"/>
          <p14:tracePt t="35483" x="5581650" y="5626100"/>
          <p14:tracePt t="35608" x="5572125" y="5626100"/>
          <p14:tracePt t="35619" x="5545138" y="5616575"/>
          <p14:tracePt t="35657" x="5545138" y="5599113"/>
          <p14:tracePt t="35670" x="5510213" y="5572125"/>
          <p14:tracePt t="35704" x="5483225" y="5554663"/>
          <p14:tracePt t="35737" x="5465763" y="5537200"/>
          <p14:tracePt t="35770" x="5446713" y="5527675"/>
          <p14:tracePt t="35804" x="5367338" y="5483225"/>
          <p14:tracePt t="35838" x="5330825" y="5456238"/>
          <p14:tracePt t="35871" x="5330825" y="5446713"/>
          <p14:tracePt t="36631" x="5322888" y="5446713"/>
          <p14:tracePt t="36786" x="5322888" y="5438775"/>
          <p14:tracePt t="36804" x="5322888" y="5429250"/>
          <p14:tracePt t="37083" x="5313363" y="5419725"/>
          <p14:tracePt t="37101" x="5313363" y="5411788"/>
          <p14:tracePt t="37151" x="5303838" y="5402263"/>
          <p14:tracePt t="37192" x="5303838" y="5394325"/>
          <p14:tracePt t="37258" x="5295900" y="5394325"/>
          <p14:tracePt t="37364" x="5295900" y="5384800"/>
          <p14:tracePt t="37383" x="5286375" y="5384800"/>
          <p14:tracePt t="37510" x="5286375" y="5375275"/>
          <p14:tracePt t="37546" x="5276850" y="5367338"/>
          <p14:tracePt t="37556" x="5268913" y="5367338"/>
          <p14:tracePt t="37577" x="5251450" y="5357813"/>
          <p14:tracePt t="37610" x="5224463" y="5340350"/>
          <p14:tracePt t="37643" x="5160963" y="5303838"/>
          <p14:tracePt t="37675" x="5143500" y="5295900"/>
          <p14:tracePt t="37679" x="5108575" y="5268913"/>
          <p14:tracePt t="37709" x="5045075" y="5232400"/>
          <p14:tracePt t="37743" x="5000625" y="5214938"/>
          <p14:tracePt t="37746" x="4919663" y="5143500"/>
          <p14:tracePt t="37779" x="4848225" y="5099050"/>
          <p14:tracePt t="37810" x="4822825" y="5081588"/>
          <p14:tracePt t="37843" x="4768850" y="5045075"/>
          <p14:tracePt t="37857" x="4759325" y="5045075"/>
          <p14:tracePt t="37876" x="4687888" y="4991100"/>
          <p14:tracePt t="37910" x="4652963" y="4973638"/>
          <p14:tracePt t="37920" x="4633913" y="4965700"/>
          <p14:tracePt t="37943" x="4598988" y="4938713"/>
          <p14:tracePt t="37977" x="4589463" y="4929188"/>
          <p14:tracePt t="37980" x="4581525" y="4911725"/>
          <p14:tracePt t="38010" x="4572000" y="4911725"/>
          <p14:tracePt t="38126" x="4572000" y="4902200"/>
          <p14:tracePt t="38151" x="4581525" y="4919663"/>
          <p14:tracePt t="38342" x="4589463" y="4938713"/>
          <p14:tracePt t="38353" x="4598988" y="4956175"/>
          <p14:tracePt t="38378" x="4616450" y="4983163"/>
          <p14:tracePt t="38411" x="4616450" y="5000625"/>
          <p14:tracePt t="38423" x="4616450" y="5010150"/>
          <p14:tracePt t="38445" x="4633913" y="5054600"/>
          <p14:tracePt t="38477" x="4652963" y="5126038"/>
          <p14:tracePt t="38484" x="4670425" y="5170488"/>
          <p14:tracePt t="38512" x="4679950" y="5251450"/>
          <p14:tracePt t="38546" x="4687888" y="5276850"/>
          <p14:tracePt t="38551" x="4687888" y="5286375"/>
          <p14:tracePt t="38579" x="4687888" y="5330825"/>
          <p14:tracePt t="38612" x="4687888" y="5348288"/>
          <p14:tracePt t="38627" x="4687888" y="5357813"/>
          <p14:tracePt t="38645" x="4687888" y="5394325"/>
          <p14:tracePt t="38678" x="4679950" y="5402263"/>
          <p14:tracePt t="38699" x="4679950" y="5419725"/>
          <p14:tracePt t="38719" x="4670425" y="5429250"/>
          <p14:tracePt t="38746" x="4670425" y="5438775"/>
          <p14:tracePt t="38779" x="4670425" y="5456238"/>
          <p14:tracePt t="38784" x="4670425" y="5473700"/>
          <p14:tracePt t="38801" x="4679950" y="5483225"/>
          <p14:tracePt t="38831" x="4687888" y="5491163"/>
          <p14:tracePt t="38925" x="4697413" y="5491163"/>
          <p14:tracePt t="38937" x="4732338" y="5500688"/>
          <p14:tracePt t="38957" x="4768850" y="5510213"/>
          <p14:tracePt t="38968" x="4830763" y="5527675"/>
          <p14:tracePt t="38987" x="4857750" y="5527675"/>
          <p14:tracePt t="38999" x="4894263" y="5527675"/>
          <p14:tracePt t="39017" x="4902200" y="5537200"/>
          <p14:tracePt t="39045" x="4919663" y="5537200"/>
          <p14:tracePt t="39057" x="4946650" y="5537200"/>
          <p14:tracePt t="39069" x="4973638" y="5537200"/>
          <p14:tracePt t="39082" x="4983163" y="5537200"/>
          <p14:tracePt t="39099" x="4991100" y="5537200"/>
          <p14:tracePt t="39114" x="5000625" y="5537200"/>
          <p14:tracePt t="39193" x="5010150" y="5537200"/>
          <p14:tracePt t="39225" x="5018088" y="5537200"/>
          <p14:tracePt t="39366" x="5018088" y="5518150"/>
          <p14:tracePt t="39690" x="5010150" y="5510213"/>
          <p14:tracePt t="39709" x="5010150" y="5491163"/>
          <p14:tracePt t="39728" x="4991100" y="5483225"/>
          <p14:tracePt t="39739" x="4973638" y="5456238"/>
          <p14:tracePt t="39758" x="4973638" y="5438775"/>
          <p14:tracePt t="39769" x="4956175" y="5411788"/>
          <p14:tracePt t="39790" x="4956175" y="5402263"/>
          <p14:tracePt t="39823" x="4956175" y="5394325"/>
          <p14:tracePt t="39835" x="4946650" y="5384800"/>
          <p14:tracePt t="39854" x="4946650" y="5375275"/>
          <p14:tracePt t="39866" x="4938713" y="5367338"/>
          <p14:tracePt t="39885" x="4938713" y="5348288"/>
          <p14:tracePt t="39911" x="4929188" y="5348288"/>
          <p14:tracePt t="39930" x="4929188" y="5340350"/>
          <p14:tracePt t="39941" x="4919663" y="5322888"/>
          <p14:tracePt t="39979" x="4919663" y="5313363"/>
          <p14:tracePt t="40008" x="4902200" y="5303838"/>
          <p14:tracePt t="40027" x="4902200" y="5295900"/>
          <p14:tracePt t="40090" x="4894263" y="5295900"/>
          <p14:tracePt t="40102" x="4884738" y="5286375"/>
          <p14:tracePt t="40120" x="4884738" y="5276850"/>
          <p14:tracePt t="40131" x="4875213" y="5268913"/>
          <p14:tracePt t="40150" x="4867275" y="5259388"/>
          <p14:tracePt t="40163" x="4857750" y="5232400"/>
          <p14:tracePt t="40182" x="4848225" y="5214938"/>
          <p14:tracePt t="40193" x="4830763" y="5187950"/>
          <p14:tracePt t="40213" x="4822825" y="5160963"/>
          <p14:tracePt t="40225" x="4795838" y="5126038"/>
          <p14:tracePt t="40244" x="4768850" y="5045075"/>
          <p14:tracePt t="40278" x="4768850" y="5037138"/>
          <p14:tracePt t="40308" x="4759325" y="5018088"/>
          <p14:tracePt t="40341" x="4759325" y="5010150"/>
          <p14:tracePt t="40371" x="4759325" y="5000625"/>
          <p14:tracePt t="40383" x="4751388" y="5000625"/>
          <p14:tracePt t="40402" x="4751388" y="4991100"/>
          <p14:tracePt t="40413" x="4751388" y="4983163"/>
          <p14:tracePt t="42436" x="4751388" y="4973638"/>
          <p14:tracePt t="42632" x="4741863" y="4946650"/>
          <p14:tracePt t="42650" x="4741863" y="4929188"/>
          <p14:tracePt t="42662" x="4751388" y="4803775"/>
          <p14:tracePt t="42682" x="4768850" y="4732338"/>
          <p14:tracePt t="42693" x="4803775" y="4572000"/>
          <p14:tracePt t="42712" x="4840288" y="4456113"/>
          <p14:tracePt t="42732" x="4848225" y="4419600"/>
          <p14:tracePt t="42743" x="4911725" y="4259263"/>
          <p14:tracePt t="42762" x="4938713" y="4143375"/>
          <p14:tracePt t="42773" x="5027613" y="3803650"/>
          <p14:tracePt t="42793" x="5054600" y="3616325"/>
          <p14:tracePt t="42804" x="5081588" y="3303588"/>
          <p14:tracePt t="42823" x="5081588" y="3268663"/>
          <p14:tracePt t="42836" x="5081588" y="3170238"/>
          <p14:tracePt t="42855" x="5089525" y="3143250"/>
          <p14:tracePt t="42867" x="5089525" y="3062288"/>
          <p14:tracePt t="42885" x="5089525" y="3036888"/>
          <p14:tracePt t="42897" x="5089525" y="3044825"/>
          <p14:tracePt t="43009" x="5081588" y="3054350"/>
          <p14:tracePt t="43028" x="5072063" y="3081338"/>
          <p14:tracePt t="43040" x="5045075" y="3160713"/>
          <p14:tracePt t="43060" x="5037138" y="3187700"/>
          <p14:tracePt t="43071" x="5037138" y="3241675"/>
          <p14:tracePt t="43090" x="5037138" y="3251200"/>
          <p14:tracePt t="43103" x="5037138" y="3276600"/>
          <p14:tracePt t="43121" x="5037138" y="3295650"/>
          <p14:tracePt t="43133" x="5037138" y="3322638"/>
          <p14:tracePt t="43151" x="5037138" y="3375025"/>
          <p14:tracePt t="43170" x="5037138" y="3394075"/>
          <p14:tracePt t="43181" x="5037138" y="3411538"/>
          <p14:tracePt t="43201" x="5037138" y="3429000"/>
          <p14:tracePt t="43212" x="5037138" y="3446463"/>
          <p14:tracePt t="43233" x="5037138" y="3465513"/>
          <p14:tracePt t="43245" x="5037138" y="3482975"/>
          <p14:tracePt t="43262" x="5037138" y="3500438"/>
          <p14:tracePt t="43281" x="5037138" y="3509963"/>
          <p14:tracePt t="43325" x="5037138" y="3536950"/>
          <p14:tracePt t="43336" x="5045075" y="3571875"/>
          <p14:tracePt t="43355" x="5054600" y="3598863"/>
          <p14:tracePt t="43374" x="5054600" y="3608388"/>
          <p14:tracePt t="43400" x="5054600" y="3616325"/>
          <p14:tracePt t="43419" x="5054600" y="3633788"/>
          <p14:tracePt t="43876" x="5054600" y="3670300"/>
          <p14:tracePt t="43906" x="5054600" y="3687763"/>
          <p14:tracePt t="43925" x="5054600" y="3697288"/>
          <p14:tracePt t="43936" x="5054600" y="3724275"/>
          <p14:tracePt t="43955" x="5054600" y="3741738"/>
          <p14:tracePt t="43967" x="5054600" y="3803650"/>
          <p14:tracePt t="43987" x="5045075" y="3830638"/>
          <p14:tracePt t="44000" x="5037138" y="3929063"/>
          <p14:tracePt t="44019" x="5037138" y="3956050"/>
          <p14:tracePt t="44031" x="5027613" y="4010025"/>
          <p14:tracePt t="44049" x="5027613" y="4037013"/>
          <p14:tracePt t="44062" x="5018088" y="4089400"/>
          <p14:tracePt t="44079" x="5018088" y="4116388"/>
          <p14:tracePt t="44095" x="5010150" y="4205288"/>
          <p14:tracePt t="44112" x="5000625" y="4322763"/>
          <p14:tracePt t="44130" x="5000625" y="4357688"/>
          <p14:tracePt t="44145" x="4991100" y="4446588"/>
          <p14:tracePt t="44162" x="4991100" y="4473575"/>
          <p14:tracePt t="44179" x="4983163" y="4554538"/>
          <p14:tracePt t="44196" x="4983163" y="4572000"/>
          <p14:tracePt t="44212" x="4983163" y="4679950"/>
          <p14:tracePt t="44229" x="4983163" y="4705350"/>
          <p14:tracePt t="44246" x="4983163" y="4768850"/>
          <p14:tracePt t="44262" x="4991100" y="4795838"/>
          <p14:tracePt t="44279" x="5000625" y="4867275"/>
          <p14:tracePt t="44296" x="5010150" y="4919663"/>
          <p14:tracePt t="44313" x="5037138" y="5010150"/>
          <p14:tracePt t="44332" x="5037138" y="5027613"/>
          <p14:tracePt t="44347" x="5045075" y="5062538"/>
          <p14:tracePt t="44363" x="5054600" y="5089525"/>
          <p14:tracePt t="44380" x="5062538" y="5108575"/>
          <p14:tracePt t="44396" x="5081588" y="5160963"/>
          <p14:tracePt t="44413" x="5081588" y="5187950"/>
          <p14:tracePt t="44430" x="5089525" y="5241925"/>
          <p14:tracePt t="44446" x="5099050" y="5268913"/>
          <p14:tracePt t="44463" x="5108575" y="5286375"/>
          <p14:tracePt t="44480" x="5116513" y="5303838"/>
          <p14:tracePt t="44496" x="5116513" y="5322888"/>
          <p14:tracePt t="44513" x="5126038" y="5375275"/>
          <p14:tracePt t="44530" x="5133975" y="5402263"/>
          <p14:tracePt t="44547" x="5160963" y="5473700"/>
          <p14:tracePt t="44563" x="5180013" y="5491163"/>
          <p14:tracePt t="44580" x="5187950" y="5510213"/>
          <p14:tracePt t="44597" x="5197475" y="5527675"/>
          <p14:tracePt t="44614" x="5197475" y="5537200"/>
          <p14:tracePt t="44647" x="5197475" y="5518150"/>
          <p14:tracePt t="44834" x="5180013" y="5500688"/>
          <p14:tracePt t="44852" x="5160963" y="5483225"/>
          <p14:tracePt t="44864" x="5126038" y="5446713"/>
          <p14:tracePt t="44883" x="5116513" y="5429250"/>
          <p14:tracePt t="44895" x="5081588" y="5394325"/>
          <p14:tracePt t="44915" x="5072063" y="5384800"/>
          <p14:tracePt t="44927" x="5027613" y="5330825"/>
          <p14:tracePt t="44945" x="4991100" y="5303838"/>
          <p14:tracePt t="44957" x="4911725" y="5205413"/>
          <p14:tracePt t="44977" x="4884738" y="5180013"/>
          <p14:tracePt t="44989" x="4830763" y="5108575"/>
          <p14:tracePt t="45008" x="4813300" y="5081588"/>
          <p14:tracePt t="45019" x="4803775" y="5062538"/>
          <p14:tracePt t="45039" x="4786313" y="5054600"/>
          <p14:tracePt t="45059" x="4786313" y="5045075"/>
          <p14:tracePt t="45082" x="4768850" y="5027613"/>
          <p14:tracePt t="45101" x="4759325" y="5018088"/>
          <p14:tracePt t="45133" x="4741863" y="4991100"/>
          <p14:tracePt t="45193" x="4724400" y="4956175"/>
          <p14:tracePt t="45212" x="4714875" y="4946650"/>
          <p14:tracePt t="45223" x="4705350" y="4929188"/>
          <p14:tracePt t="45243" x="4697413" y="4919663"/>
          <p14:tracePt t="45400" x="4697413" y="4911725"/>
          <p14:tracePt t="45542" x="4697413" y="4902200"/>
          <p14:tracePt t="46046" x="4697413" y="4894263"/>
          <p14:tracePt t="46267" x="4697413" y="4875213"/>
          <p14:tracePt t="46297" x="4697413" y="4857750"/>
          <p14:tracePt t="46309" x="4697413" y="4830763"/>
          <p14:tracePt t="46328" x="4697413" y="4822825"/>
          <p14:tracePt t="46340" x="4697413" y="4776788"/>
          <p14:tracePt t="46361" x="4697413" y="4751388"/>
          <p14:tracePt t="46372" x="4697413" y="4705350"/>
          <p14:tracePt t="46392" x="4705350" y="4687888"/>
          <p14:tracePt t="46403" x="4714875" y="4643438"/>
          <p14:tracePt t="46422" x="4741863" y="4562475"/>
          <p14:tracePt t="46455" x="4751388" y="4554538"/>
          <p14:tracePt t="46467" x="4768850" y="4510088"/>
          <p14:tracePt t="46487" x="4768850" y="4491038"/>
          <p14:tracePt t="46499" x="4776788" y="4446588"/>
          <p14:tracePt t="46518" x="4786313" y="4419600"/>
          <p14:tracePt t="46530" x="4795838" y="4402138"/>
          <p14:tracePt t="46548" x="4795838" y="4384675"/>
          <p14:tracePt t="46559" x="4813300" y="4340225"/>
          <p14:tracePt t="46578" x="4840288" y="4295775"/>
          <p14:tracePt t="46597" x="4848225" y="4268788"/>
          <p14:tracePt t="46609" x="4894263" y="4224338"/>
          <p14:tracePt t="46628" x="4902200" y="4205288"/>
          <p14:tracePt t="46640" x="4929188" y="4152900"/>
          <p14:tracePt t="46658" x="4946650" y="4125913"/>
          <p14:tracePt t="46689" x="4965700" y="4089400"/>
          <p14:tracePt t="46722" x="4983163" y="4081463"/>
          <p14:tracePt t="46733" x="5000625" y="4044950"/>
          <p14:tracePt t="46754" x="5027613" y="4027488"/>
          <p14:tracePt t="46783" x="5027613" y="4010025"/>
          <p14:tracePt t="46811" x="5037138" y="4010025"/>
          <p14:tracePt t="46877" x="5037138" y="4000500"/>
          <p14:tracePt t="47080" x="5037138" y="3990975"/>
          <p14:tracePt t="47397" x="5037138" y="3983038"/>
          <p14:tracePt t="47552" x="5037138" y="3990975"/>
          <p14:tracePt t="47714" x="5037138" y="4010025"/>
          <p14:tracePt t="47727" x="5045075" y="4062413"/>
          <p14:tracePt t="47744" x="5045075" y="4089400"/>
          <p14:tracePt t="47757" x="5045075" y="4116388"/>
          <p14:tracePt t="47774" x="5045075" y="4143375"/>
          <p14:tracePt t="47786" x="5045075" y="4214813"/>
          <p14:tracePt t="47805" x="5045075" y="4232275"/>
          <p14:tracePt t="47817" x="5045075" y="4348163"/>
          <p14:tracePt t="47837" x="5045075" y="4402138"/>
          <p14:tracePt t="47849" x="5054600" y="4483100"/>
          <p14:tracePt t="47868" x="5062538" y="4545013"/>
          <p14:tracePt t="47886" x="5062538" y="4562475"/>
          <p14:tracePt t="47897" x="5062538" y="4625975"/>
          <p14:tracePt t="47916" x="5072063" y="4652963"/>
          <p14:tracePt t="47928" x="5072063" y="4724400"/>
          <p14:tracePt t="47947" x="5072063" y="4741863"/>
          <p14:tracePt t="47959" x="5072063" y="4768850"/>
          <p14:tracePt t="47978" x="5072063" y="4795838"/>
          <p14:tracePt t="47991" x="5072063" y="4830763"/>
          <p14:tracePt t="48009" x="5081588" y="4894263"/>
          <p14:tracePt t="48027" x="5081588" y="4919663"/>
          <p14:tracePt t="48041" x="5089525" y="4973638"/>
          <p14:tracePt t="48059" x="5089525" y="4991100"/>
          <p14:tracePt t="48075" x="5089525" y="5010150"/>
          <p14:tracePt t="48090" x="5089525" y="5045075"/>
          <p14:tracePt t="48120" x="5089525" y="5062538"/>
          <p14:tracePt t="48131" x="5108575" y="5143500"/>
          <p14:tracePt t="48149" x="5116513" y="5205413"/>
          <p14:tracePt t="48169" x="5126038" y="5224463"/>
          <p14:tracePt t="48181" x="5126038" y="5232400"/>
          <p14:tracePt t="48214" x="5126038" y="5224463"/>
          <p14:tracePt t="48527" x="5126038" y="5214938"/>
          <p14:tracePt t="48573" x="5133975" y="5197475"/>
          <p14:tracePt t="48591" x="5133975" y="5187950"/>
          <p14:tracePt t="48651" x="5133975" y="5170488"/>
          <p14:tracePt t="48670" x="5133975" y="5143500"/>
          <p14:tracePt t="48681" x="5133975" y="5089525"/>
          <p14:tracePt t="48700" x="5133975" y="4973638"/>
          <p14:tracePt t="48719" x="5126038" y="4938713"/>
          <p14:tracePt t="48730" x="5126038" y="4848225"/>
          <p14:tracePt t="48750" x="5126038" y="4822825"/>
          <p14:tracePt t="48762" x="5116513" y="4768850"/>
          <p14:tracePt t="48784" x="5116513" y="4741863"/>
          <p14:tracePt t="48794" x="5116513" y="4697413"/>
          <p14:tracePt t="48813" x="5116513" y="4670425"/>
          <p14:tracePt t="48826" x="5116513" y="4643438"/>
          <p14:tracePt t="48843" x="5116513" y="4616450"/>
          <p14:tracePt t="48860" x="5116513" y="4562475"/>
          <p14:tracePt t="48876" x="5108575" y="4510088"/>
          <p14:tracePt t="48893" x="5108575" y="4438650"/>
          <p14:tracePt t="48910" x="5108575" y="4375150"/>
          <p14:tracePt t="48927" x="5099050" y="4348163"/>
          <p14:tracePt t="48943" x="5099050" y="4286250"/>
          <p14:tracePt t="48960" x="5099050" y="4268788"/>
          <p14:tracePt t="48977" x="5099050" y="4214813"/>
          <p14:tracePt t="48993" x="5099050" y="4205288"/>
          <p14:tracePt t="49010" x="5089525" y="4160838"/>
          <p14:tracePt t="49027" x="5089525" y="4133850"/>
          <p14:tracePt t="49044" x="5089525" y="4062413"/>
          <p14:tracePt t="49060" x="5089525" y="4010025"/>
          <p14:tracePt t="49078" x="5089525" y="3956050"/>
          <p14:tracePt t="49096" x="5081588" y="3938588"/>
          <p14:tracePt t="49110" x="5081588" y="3919538"/>
          <p14:tracePt t="49128" x="5081588" y="3911600"/>
          <p14:tracePt t="49173" x="5081588" y="3884613"/>
          <p14:tracePt t="49208" x="5081588" y="3875088"/>
          <p14:tracePt t="49232" x="5081588" y="3857625"/>
          <p14:tracePt t="49252" x="5081588" y="3848100"/>
          <p14:tracePt t="49290" x="5081588" y="3840163"/>
          <p14:tracePt t="50437" x="5081588" y="3830638"/>
          <p14:tracePt t="50713" x="5062538" y="3840163"/>
          <p14:tracePt t="51528" x="5054600" y="3848100"/>
          <p14:tracePt t="51547" x="5037138" y="3867150"/>
          <p14:tracePt t="51559" x="4991100" y="3884613"/>
          <p14:tracePt t="51584" x="4875213" y="3946525"/>
          <p14:tracePt t="51617" x="4840288" y="3965575"/>
          <p14:tracePt t="51623" x="4714875" y="4017963"/>
          <p14:tracePt t="51651" x="4589463" y="4071938"/>
          <p14:tracePt t="51685" x="4554538" y="4098925"/>
          <p14:tracePt t="51691" x="4500563" y="4116388"/>
          <p14:tracePt t="51718" x="4322763" y="4224338"/>
          <p14:tracePt t="51753" x="4286250" y="4251325"/>
          <p14:tracePt t="51764" x="4214813" y="4303713"/>
          <p14:tracePt t="51785" x="4143375" y="4367213"/>
          <p14:tracePt t="51819" x="4143375" y="4375150"/>
          <p14:tracePt t="51825" x="4108450" y="4411663"/>
          <p14:tracePt t="51852" x="4044950" y="4473575"/>
          <p14:tracePt t="51885" x="4010025" y="4537075"/>
          <p14:tracePt t="51894" x="3990975" y="4554538"/>
          <p14:tracePt t="51919" x="3965575" y="4589463"/>
          <p14:tracePt t="51953" x="3956050" y="4608513"/>
          <p14:tracePt t="51957" x="3938588" y="4625975"/>
          <p14:tracePt t="51986" x="3894138" y="4724400"/>
          <p14:tracePt t="52019" x="3884613" y="4741863"/>
          <p14:tracePt t="52029" x="3867150" y="4776788"/>
          <p14:tracePt t="52053" x="3840163" y="4840288"/>
          <p14:tracePt t="52085" x="3830638" y="4857750"/>
          <p14:tracePt t="52118" x="3830638" y="4875213"/>
          <p14:tracePt t="52123" x="3830638" y="4911725"/>
          <p14:tracePt t="52157" x="3830638" y="4965700"/>
          <p14:tracePt t="52188" x="3830638" y="5000625"/>
          <p14:tracePt t="52220" x="3830638" y="5037138"/>
          <p14:tracePt t="52253" x="3830638" y="5054600"/>
          <p14:tracePt t="52257" x="3840163" y="5062538"/>
          <p14:tracePt t="52973" x="3848100" y="5072063"/>
          <p14:tracePt t="52992" x="3857625" y="5081588"/>
          <p14:tracePt t="53055" x="3857625" y="5089525"/>
          <p14:tracePt t="53088" x="3867150" y="5089525"/>
          <p14:tracePt t="53123" x="3875088" y="5089525"/>
          <p14:tracePt t="53180" x="3884613" y="5089525"/>
          <p14:tracePt t="53369" x="3894138" y="5089525"/>
          <p14:tracePt t="53813" x="3902075" y="5089525"/>
          <p14:tracePt t="54234" x="3902075" y="5081588"/>
          <p14:tracePt t="54422" x="3911600" y="5081588"/>
          <p14:tracePt t="60436" x="3911600" y="5062538"/>
          <p14:tracePt t="60852" x="3911600" y="5037138"/>
          <p14:tracePt t="60870" x="3911600" y="4991100"/>
          <p14:tracePt t="60902" x="3911600" y="4973638"/>
          <p14:tracePt t="60913" x="3911600" y="4894263"/>
          <p14:tracePt t="60947" x="3911600" y="4822825"/>
          <p14:tracePt t="60980" x="3911600" y="4679950"/>
          <p14:tracePt t="61014" x="3911600" y="4589463"/>
          <p14:tracePt t="61047" x="3902075" y="4483100"/>
          <p14:tracePt t="61080" x="3902075" y="4394200"/>
          <p14:tracePt t="61114" x="3902075" y="4348163"/>
          <p14:tracePt t="61147" x="3902075" y="4276725"/>
          <p14:tracePt t="61181" x="3902075" y="4179888"/>
          <p14:tracePt t="61214" x="3902075" y="4089400"/>
          <p14:tracePt t="61247" x="3902075" y="3956050"/>
          <p14:tracePt t="61281" x="3919538" y="3911600"/>
          <p14:tracePt t="61314" x="3929063" y="3875088"/>
          <p14:tracePt t="61348" x="3929063" y="3840163"/>
          <p14:tracePt t="61381" x="3929063" y="3830638"/>
          <p14:tracePt t="61434" x="3938588" y="3822700"/>
          <p14:tracePt t="61454" x="3938588" y="3813175"/>
          <p14:tracePt t="61481" x="3938588" y="3803650"/>
          <p14:tracePt t="61515" x="3938588" y="3786188"/>
          <p14:tracePt t="61550" x="3946525" y="3786188"/>
          <p14:tracePt t="61608" x="3946525" y="3776663"/>
          <p14:tracePt t="61641" x="3946525" y="3768725"/>
          <p14:tracePt t="61686" x="3956050" y="3759200"/>
          <p14:tracePt t="61734" x="3965575" y="3751263"/>
          <p14:tracePt t="61795" x="3983038" y="3751263"/>
          <p14:tracePt t="61816" x="3990975" y="3751263"/>
          <p14:tracePt t="61825" x="4027488" y="3741738"/>
          <p14:tracePt t="61848" x="4205288" y="3751263"/>
          <p14:tracePt t="61881" x="4340225" y="3776663"/>
          <p14:tracePt t="61893" x="4384675" y="3795713"/>
          <p14:tracePt t="61915" x="4429125" y="3803650"/>
          <p14:tracePt t="61947" x="4456113" y="3813175"/>
          <p14:tracePt t="61956" x="4491038" y="3813175"/>
          <p14:tracePt t="61982" x="4589463" y="3830638"/>
          <p14:tracePt t="62015" x="4697413" y="3840163"/>
          <p14:tracePt t="62020" x="4776788" y="3848100"/>
          <p14:tracePt t="62050" x="4875213" y="3857625"/>
          <p14:tracePt t="62083" x="4973638" y="3867150"/>
          <p14:tracePt t="62116" x="5045075" y="3867150"/>
          <p14:tracePt t="62128" x="5072063" y="3875088"/>
          <p14:tracePt t="62149" x="5116513" y="3875088"/>
          <p14:tracePt t="62184" x="5133975" y="3875088"/>
          <p14:tracePt t="62189" x="5160963" y="3875088"/>
          <p14:tracePt t="62216" x="5205413" y="3875088"/>
          <p14:tracePt t="62250" x="5214938" y="3875088"/>
          <p14:tracePt t="62254" x="5232400" y="3875088"/>
          <p14:tracePt t="62284" x="5295900" y="3875088"/>
          <p14:tracePt t="62317" x="5303838" y="3875088"/>
          <p14:tracePt t="62350" x="5313363" y="3875088"/>
          <p14:tracePt t="62409" x="5313363" y="3867150"/>
          <p14:tracePt t="63134" x="5313363" y="3875088"/>
          <p14:tracePt t="63742" x="5313363" y="3911600"/>
          <p14:tracePt t="63762" x="5303838" y="3929063"/>
          <p14:tracePt t="63777" x="5295900" y="3946525"/>
          <p14:tracePt t="63797" x="5286375" y="3956050"/>
          <p14:tracePt t="63821" x="5241925" y="4054475"/>
          <p14:tracePt t="63855" x="5214938" y="4125913"/>
          <p14:tracePt t="63873" x="5197475" y="4152900"/>
          <p14:tracePt t="63888" x="5126038" y="4357688"/>
          <p14:tracePt t="63921" x="5062538" y="4537075"/>
          <p14:tracePt t="63933" x="5037138" y="4616450"/>
          <p14:tracePt t="63955" x="4991100" y="4795838"/>
          <p14:tracePt t="63988" x="4973638" y="4867275"/>
          <p14:tracePt t="63995" x="4956175" y="4919663"/>
          <p14:tracePt t="64022" x="4919663" y="4991100"/>
          <p14:tracePt t="64055" x="4919663" y="5010150"/>
          <p14:tracePt t="64059" x="4894263" y="5081588"/>
          <p14:tracePt t="64089" x="4884738" y="5143500"/>
          <p14:tracePt t="64122" x="4884738" y="5180013"/>
          <p14:tracePt t="64137" x="4884738" y="5187950"/>
          <p14:tracePt t="64156" x="4884738" y="5251450"/>
          <p14:tracePt t="64189" x="4884738" y="5268913"/>
          <p14:tracePt t="64198" x="4884738" y="5295900"/>
          <p14:tracePt t="64222" x="4919663" y="5394325"/>
          <p14:tracePt t="64255" x="4956175" y="5483225"/>
          <p14:tracePt t="64267" x="4965700" y="5500688"/>
          <p14:tracePt t="64289" x="4965700" y="5491163"/>
          <p14:tracePt t="64421" x="4973638" y="5473700"/>
          <p14:tracePt t="64439" x="4973638" y="5465763"/>
          <p14:tracePt t="64457" x="4973638" y="5456238"/>
          <p14:tracePt t="64941" x="4973638" y="5446713"/>
          <p14:tracePt t="64973" x="4965700" y="5438775"/>
          <p14:tracePt t="65053" x="4965700" y="5429250"/>
          <p14:tracePt t="65113" x="4956175" y="5429250"/>
          <p14:tracePt t="65147" x="4956175" y="5419725"/>
          <p14:tracePt t="65222" x="4946650" y="5419725"/>
          <p14:tracePt t="65240" x="4946650" y="5402263"/>
          <p14:tracePt t="65259" x="4946650" y="5394325"/>
          <p14:tracePt t="65726" x="4946650" y="5384800"/>
          <p14:tracePt t="65792" x="4938713" y="5375275"/>
          <p14:tracePt t="65803" x="4938713" y="5348288"/>
          <p14:tracePt t="65828" x="4929188" y="5348288"/>
          <p14:tracePt t="65861" x="4929188" y="5340350"/>
          <p14:tracePt t="65894" x="4929188" y="5330825"/>
          <p14:tracePt t="65928" x="4902200" y="5268913"/>
          <p14:tracePt t="65962" x="4857750" y="5205413"/>
          <p14:tracePt t="65995" x="4857750" y="5197475"/>
          <p14:tracePt t="66028" x="4830763" y="5153025"/>
          <p14:tracePt t="66062" x="4795838" y="5108575"/>
          <p14:tracePt t="66096" x="4768850" y="5062538"/>
          <p14:tracePt t="66129" x="4759325" y="5045075"/>
          <p14:tracePt t="66162" x="4741863" y="5027613"/>
          <p14:tracePt t="66199" x="4741863" y="5018088"/>
          <p14:tracePt t="66229" x="4714875" y="4991100"/>
          <p14:tracePt t="66263" x="4705350" y="4973638"/>
          <p14:tracePt t="66296" x="4697413" y="4973638"/>
          <p14:tracePt t="66370" x="4697413" y="4965700"/>
          <p14:tracePt t="67437" x="4697413" y="4956175"/>
          <p14:tracePt t="67914" x="4697413" y="4946650"/>
          <p14:tracePt t="68163" x="4697413" y="4938713"/>
          <p14:tracePt t="68175" x="4697413" y="4929188"/>
          <p14:tracePt t="68227" x="4705350" y="4929188"/>
          <p14:tracePt t="68417" x="4705350" y="4919663"/>
          <p14:tracePt t="68508" x="4714875" y="4919663"/>
          <p14:tracePt t="68541" x="4724400" y="4911725"/>
          <p14:tracePt t="68572" x="4732338" y="4911725"/>
          <p14:tracePt t="68584" x="4741863" y="4902200"/>
          <p14:tracePt t="68603" x="4768850" y="4875213"/>
          <p14:tracePt t="68637" x="4786313" y="4857750"/>
          <p14:tracePt t="68670" x="4830763" y="4822825"/>
          <p14:tracePt t="68703" x="4884738" y="4776788"/>
          <p14:tracePt t="68737" x="4929188" y="4741863"/>
          <p14:tracePt t="68770" x="5000625" y="4687888"/>
          <p14:tracePt t="68803" x="5027613" y="4660900"/>
          <p14:tracePt t="68837" x="5054600" y="4652963"/>
          <p14:tracePt t="68870" x="5054600" y="4643438"/>
          <p14:tracePt t="68904" x="5037138" y="4652963"/>
          <p14:tracePt t="68998" x="5027613" y="4652963"/>
          <p14:tracePt t="69009" x="4991100" y="4660900"/>
          <p14:tracePt t="69037" x="4973638" y="4670425"/>
          <p14:tracePt t="69071" x="4956175" y="4670425"/>
          <p14:tracePt t="69104" x="4956175" y="4652963"/>
          <p14:tracePt t="69166" x="4956175" y="4518025"/>
          <p14:tracePt t="69184" x="4956175" y="4446588"/>
          <p14:tracePt t="69204" x="4983163" y="4224338"/>
          <p14:tracePt t="69240" x="5010150" y="4098925"/>
          <p14:tracePt t="69272" x="5018088" y="4037013"/>
          <p14:tracePt t="69305" x="5037138" y="4010025"/>
          <p14:tracePt t="69338" x="5045075" y="3983038"/>
          <p14:tracePt t="69372" x="5045075" y="3973513"/>
          <p14:tracePt t="69405" x="5045075" y="3965575"/>
          <p14:tracePt t="69484" x="5054600" y="3956050"/>
          <p14:tracePt t="69496" x="5072063" y="3938588"/>
          <p14:tracePt t="69514" x="5072063" y="3929063"/>
          <p14:tracePt t="69527" x="5081588" y="3929063"/>
          <p14:tracePt t="70687" x="5072063" y="3938588"/>
          <p14:tracePt t="70784" x="5054600" y="3956050"/>
          <p14:tracePt t="70805" x="5045075" y="3973513"/>
          <p14:tracePt t="70816" x="5000625" y="4037013"/>
          <p14:tracePt t="70834" x="4991100" y="4054475"/>
          <p14:tracePt t="70846" x="4965700" y="4116388"/>
          <p14:tracePt t="70865" x="4946650" y="4170363"/>
          <p14:tracePt t="70884" x="4938713" y="4187825"/>
          <p14:tracePt t="70896" x="4911725" y="4232275"/>
          <p14:tracePt t="70915" x="4894263" y="4268788"/>
          <p14:tracePt t="70927" x="4867275" y="4330700"/>
          <p14:tracePt t="70945" x="4848225" y="4384675"/>
          <p14:tracePt t="70960" x="4830763" y="4446588"/>
          <p14:tracePt t="70977" x="4822825" y="4473575"/>
          <p14:tracePt t="70995" x="4822825" y="4500563"/>
          <p14:tracePt t="71010" x="4813300" y="4527550"/>
          <p14:tracePt t="71027" x="4795838" y="4554538"/>
          <p14:tracePt t="71055" x="4786313" y="4572000"/>
          <p14:tracePt t="71072" x="4786313" y="4616450"/>
          <p14:tracePt t="71104" x="4786313" y="4652963"/>
          <p14:tracePt t="71130" x="4786313" y="4687888"/>
          <p14:tracePt t="71149" x="4786313" y="4697413"/>
          <p14:tracePt t="71161" x="4776788" y="4741863"/>
          <p14:tracePt t="71180" x="4776788" y="4776788"/>
          <p14:tracePt t="71199" x="4776788" y="4795838"/>
          <p14:tracePt t="71211" x="4776788" y="4813300"/>
          <p14:tracePt t="71229" x="4768850" y="4830763"/>
          <p14:tracePt t="71240" x="4768850" y="4840288"/>
          <p14:tracePt t="71261" x="4768850" y="4848225"/>
          <p14:tracePt t="71293" x="4759325" y="4848225"/>
          <p14:tracePt t="154437" x="4776788" y="4848225"/>
          <p14:tracePt t="154601" x="4786313" y="4848225"/>
          <p14:tracePt t="154621" x="4795838" y="4848225"/>
          <p14:tracePt t="154633" x="4813300" y="4840288"/>
          <p14:tracePt t="154665" x="4867275" y="4822825"/>
          <p14:tracePt t="154696" x="4946650" y="4795838"/>
          <p14:tracePt t="154729" x="5010150" y="4776788"/>
          <p14:tracePt t="154763" x="5037138" y="4759325"/>
          <p14:tracePt t="154796" x="5081588" y="4732338"/>
          <p14:tracePt t="154829" x="5108575" y="4705350"/>
          <p14:tracePt t="154864" x="5143500" y="4679950"/>
          <p14:tracePt t="154896" x="5160963" y="4652963"/>
          <p14:tracePt t="154930" x="5180013" y="4633913"/>
          <p14:tracePt t="154963" x="5205413" y="4616450"/>
          <p14:tracePt t="154996" x="5241925" y="4598988"/>
          <p14:tracePt t="155030" x="5259388" y="4589463"/>
          <p14:tracePt t="155063" x="5295900" y="4572000"/>
          <p14:tracePt t="155097" x="5340350" y="4562475"/>
          <p14:tracePt t="155130" x="5402263" y="4562475"/>
          <p14:tracePt t="155164" x="5465763" y="4562475"/>
          <p14:tracePt t="155197" x="5537200" y="4562475"/>
          <p14:tracePt t="155231" x="5589588" y="4562475"/>
          <p14:tracePt t="155264" x="5599113" y="4562475"/>
          <p14:tracePt t="155297" x="5626100" y="4562475"/>
          <p14:tracePt t="155331" x="5661025" y="4562475"/>
          <p14:tracePt t="155365" x="5705475" y="4562475"/>
          <p14:tracePt t="155398" x="5751513" y="4562475"/>
          <p14:tracePt t="155431" x="5759450" y="4562475"/>
          <p14:tracePt t="155464" x="5786438" y="4562475"/>
          <p14:tracePt t="155498" x="5795963" y="4562475"/>
          <p14:tracePt t="155531" x="5803900" y="4554538"/>
          <p14:tracePt t="155566" x="5830888" y="4554538"/>
          <p14:tracePt t="155599" x="5840413" y="4554538"/>
          <p14:tracePt t="155632" x="5875338" y="4545013"/>
          <p14:tracePt t="155665" x="5884863" y="4545013"/>
          <p14:tracePt t="155670" x="5894388" y="4545013"/>
          <p14:tracePt t="155698" x="5938838" y="4545013"/>
          <p14:tracePt t="155732" x="5973763" y="4545013"/>
          <p14:tracePt t="155766" x="5991225" y="4545013"/>
          <p14:tracePt t="155799" x="6018213" y="4545013"/>
          <p14:tracePt t="155833" x="6027738" y="4545013"/>
          <p14:tracePt t="156937" x="6027738" y="4527550"/>
          <p14:tracePt t="157025" x="6027738" y="4518025"/>
          <p14:tracePt t="157083" x="6027738" y="4500563"/>
          <p14:tracePt t="157134" x="6018213" y="4456113"/>
          <p14:tracePt t="157165" x="6010275" y="4438650"/>
          <p14:tracePt t="157177" x="5991225" y="4394200"/>
          <p14:tracePt t="157203" x="5991225" y="4375150"/>
          <p14:tracePt t="157237" x="5983288" y="4375150"/>
          <p14:tracePt t="157269" x="5973763" y="4375150"/>
          <p14:tracePt t="157304" x="5965825" y="4367213"/>
          <p14:tracePt t="157337" x="5956300" y="4367213"/>
          <p14:tracePt t="157369" x="5919788" y="4375150"/>
          <p14:tracePt t="157403" x="5884863" y="4411663"/>
          <p14:tracePt t="157436" x="5857875" y="4446588"/>
          <p14:tracePt t="157469" x="5830888" y="4500563"/>
          <p14:tracePt t="157503" x="5830888" y="4581525"/>
          <p14:tracePt t="157537" x="5830888" y="4652963"/>
          <p14:tracePt t="157570" x="5830888" y="4697413"/>
          <p14:tracePt t="157603" x="5830888" y="4705350"/>
          <p14:tracePt t="157653" x="5822950" y="4687888"/>
          <p14:tracePt t="157715" x="5786438" y="4660900"/>
          <p14:tracePt t="157726" x="5751513" y="4616450"/>
          <p14:tracePt t="157747" x="5732463" y="4598988"/>
          <p14:tracePt t="157759" x="5724525" y="4581525"/>
          <p14:tracePt t="157778" x="5715000" y="4572000"/>
          <p14:tracePt t="157790" x="5715000" y="4562475"/>
          <p14:tracePt t="157808" x="5705475" y="4537075"/>
          <p14:tracePt t="157821" x="5653088" y="4429125"/>
          <p14:tracePt t="157841" x="5626100" y="4367213"/>
          <p14:tracePt t="157854" x="5562600" y="4205288"/>
          <p14:tracePt t="157872" x="5545138" y="4143375"/>
          <p14:tracePt t="157888" x="5500688" y="3990975"/>
          <p14:tracePt t="157905" x="5483225" y="3946525"/>
          <p14:tracePt t="157921" x="5456238" y="3803650"/>
          <p14:tracePt t="157938" x="5446713" y="3786188"/>
          <p14:tracePt t="157954" x="5438775" y="3759200"/>
          <p14:tracePt t="157971" x="5438775" y="3768725"/>
          <p14:tracePt t="158102" x="5429250" y="3803650"/>
          <p14:tracePt t="158121" x="5429250" y="3822700"/>
          <p14:tracePt t="158133" x="5419725" y="3875088"/>
          <p14:tracePt t="158154" x="5419725" y="3902075"/>
          <p14:tracePt t="158165" x="5411788" y="4010025"/>
          <p14:tracePt t="158183" x="5411788" y="4062413"/>
          <p14:tracePt t="158196" x="5419725" y="4179888"/>
          <p14:tracePt t="158215" x="5429250" y="4303713"/>
          <p14:tracePt t="158234" x="5429250" y="4322763"/>
          <p14:tracePt t="158246" x="5438775" y="4411663"/>
          <p14:tracePt t="158265" x="5446713" y="4446588"/>
          <p14:tracePt t="158277" x="5456238" y="4510088"/>
          <p14:tracePt t="158296" x="5456238" y="4537075"/>
          <p14:tracePt t="158307" x="5473700" y="4598988"/>
          <p14:tracePt t="158327" x="5483225" y="4625975"/>
          <p14:tracePt t="158339" x="5491163" y="4660900"/>
          <p14:tracePt t="158357" x="5500688" y="4679950"/>
          <p14:tracePt t="158372" x="5537200" y="4768850"/>
          <p14:tracePt t="158391" x="5537200" y="4786313"/>
          <p14:tracePt t="158406" x="5554663" y="4830763"/>
          <p14:tracePt t="158423" x="5562600" y="4857750"/>
          <p14:tracePt t="158439" x="5581650" y="4911725"/>
          <p14:tracePt t="158456" x="5581650" y="4929188"/>
          <p14:tracePt t="158512" x="5581650" y="4946650"/>
          <p14:tracePt t="158531" x="5581650" y="4956175"/>
          <p14:tracePt t="158544" x="5581650" y="4991100"/>
          <p14:tracePt t="158560" x="5572125" y="5027613"/>
          <p14:tracePt t="158579" x="5572125" y="5054600"/>
          <p14:tracePt t="158591" x="5562600" y="5108575"/>
          <p14:tracePt t="158610" x="5562600" y="5126038"/>
          <p14:tracePt t="158623" x="5562600" y="5214938"/>
          <p14:tracePt t="158642" x="5554663" y="5241925"/>
          <p14:tracePt t="158654" x="5554663" y="5303838"/>
          <p14:tracePt t="158671" x="5554663" y="5322888"/>
          <p14:tracePt t="158683" x="5554663" y="5330825"/>
          <p14:tracePt t="158702" x="5554663" y="5340350"/>
          <p14:tracePt t="158721" x="5554663" y="5348288"/>
          <p14:tracePt t="158748" x="5545138" y="5348288"/>
          <p14:tracePt t="158862" x="5545138" y="5340350"/>
          <p14:tracePt t="158888" x="5545138" y="5330825"/>
          <p14:tracePt t="158921" x="5537200" y="5295900"/>
          <p14:tracePt t="158940" x="5537200" y="5276850"/>
          <p14:tracePt t="158951" x="5527675" y="5251450"/>
          <p14:tracePt t="158971" x="5527675" y="5232400"/>
          <p14:tracePt t="158982" x="5518150" y="5180013"/>
          <p14:tracePt t="159001" x="5518150" y="5153025"/>
          <p14:tracePt t="159013" x="5518150" y="5072063"/>
          <p14:tracePt t="159033" x="5510213" y="5010150"/>
          <p14:tracePt t="159052" x="5510213" y="4983163"/>
          <p14:tracePt t="159080" x="5510213" y="4956175"/>
          <p14:tracePt t="159099" x="5510213" y="4938713"/>
          <p14:tracePt t="159110" x="5510213" y="4894263"/>
          <p14:tracePt t="159129" x="5510213" y="4867275"/>
          <p14:tracePt t="159141" x="5500688" y="4776788"/>
          <p14:tracePt t="159159" x="5491163" y="4714875"/>
          <p14:tracePt t="159171" x="5473700" y="4581525"/>
          <p14:tracePt t="159189" x="5465763" y="4537075"/>
          <p14:tracePt t="159202" x="5446713" y="4491038"/>
          <p14:tracePt t="159221" x="5438775" y="4456113"/>
          <p14:tracePt t="159235" x="5429250" y="4394200"/>
          <p14:tracePt t="159252" x="5419725" y="4367213"/>
          <p14:tracePt t="159280" x="5419725" y="4348163"/>
          <p14:tracePt t="159292" x="5419725" y="4322763"/>
          <p14:tracePt t="159303" x="5419725" y="4303713"/>
          <p14:tracePt t="159316" x="5411788" y="4276725"/>
          <p14:tracePt t="159328" x="5411788" y="4214813"/>
          <p14:tracePt t="159348" x="5411788" y="4187825"/>
          <p14:tracePt t="159359" x="5411788" y="4160838"/>
          <p14:tracePt t="159379" x="5402263" y="4152900"/>
          <p14:tracePt t="159397" x="5402263" y="4143375"/>
          <p14:tracePt t="159455" x="5402263" y="4108450"/>
          <p14:tracePt t="159473" x="5402263" y="4089400"/>
          <p14:tracePt t="159485" x="5411788" y="4054475"/>
          <p14:tracePt t="159505" x="5411788" y="4044950"/>
          <p14:tracePt t="159517" x="5411788" y="4027488"/>
          <p14:tracePt t="159536" x="5411788" y="4017963"/>
          <p14:tracePt t="159647" x="5429250" y="4017963"/>
          <p14:tracePt t="159881" x="5429250" y="4027488"/>
          <p14:tracePt t="159900" x="5438775" y="4027488"/>
          <p14:tracePt t="159927" x="5429250" y="4027488"/>
          <p14:tracePt t="160703" x="5429250" y="4017963"/>
          <p14:tracePt t="161967" x="5429250" y="4010025"/>
          <p14:tracePt t="162366" x="5419725" y="4010025"/>
          <p14:tracePt t="212437" x="5419725" y="4000500"/>
          <p14:tracePt t="213302" x="5411788" y="4000500"/>
          <p14:tracePt t="213321" x="5411788" y="3990975"/>
          <p14:tracePt t="213339" x="5411788" y="3983038"/>
          <p14:tracePt t="213372" x="5411788" y="3973513"/>
          <p14:tracePt t="213406" x="5402263" y="3919538"/>
          <p14:tracePt t="213439" x="5384800" y="3857625"/>
          <p14:tracePt t="213472" x="5367338" y="3813175"/>
          <p14:tracePt t="213505" x="5340350" y="3751263"/>
          <p14:tracePt t="213539" x="5286375" y="3643313"/>
          <p14:tracePt t="213572" x="5251450" y="3571875"/>
          <p14:tracePt t="213606" x="5214938" y="3509963"/>
          <p14:tracePt t="213639" x="5180013" y="3455988"/>
          <p14:tracePt t="213672" x="5143500" y="3429000"/>
          <p14:tracePt t="213715" x="5126038" y="3429000"/>
          <p14:tracePt t="213739" x="5072063" y="3402013"/>
          <p14:tracePt t="213774" x="5045075" y="3394075"/>
          <p14:tracePt t="213806" x="5018088" y="3394075"/>
          <p14:tracePt t="213840" x="5000625" y="3394075"/>
          <p14:tracePt t="213873" x="5000625" y="3402013"/>
          <p14:tracePt t="213906" x="5000625" y="3411538"/>
          <p14:tracePt t="214518" x="5000625" y="3419475"/>
          <p14:tracePt t="214779" x="4991100" y="3419475"/>
          <p14:tracePt t="214812" x="4991100" y="3429000"/>
          <p14:tracePt t="214830" x="4973638" y="3446463"/>
          <p14:tracePt t="214878" x="4973638" y="3455988"/>
          <p14:tracePt t="214890" x="4965700" y="3490913"/>
          <p14:tracePt t="214910" x="4938713" y="3544888"/>
          <p14:tracePt t="214944" x="4919663" y="3625850"/>
          <p14:tracePt t="214976" x="4902200" y="3705225"/>
          <p14:tracePt t="215010" x="4894263" y="3786188"/>
          <p14:tracePt t="215043" x="4894263" y="3848100"/>
          <p14:tracePt t="215077" x="4894263" y="3919538"/>
          <p14:tracePt t="215110" x="4894263" y="4054475"/>
          <p14:tracePt t="215143" x="4894263" y="4089400"/>
          <p14:tracePt t="215177" x="4894263" y="4125913"/>
          <p14:tracePt t="215211" x="4894263" y="4133850"/>
          <p14:tracePt t="215244" x="4884738" y="4133850"/>
          <p14:tracePt t="215277" x="4884738" y="4143375"/>
          <p14:tracePt t="215319" x="4875213" y="4143375"/>
          <p14:tracePt t="215568" x="4867275" y="4143375"/>
          <p14:tracePt t="220935" x="4867275" y="4152900"/>
          <p14:tracePt t="221151" x="4867275" y="4160838"/>
          <p14:tracePt t="221162" x="4875213" y="4160838"/>
          <p14:tracePt t="221181" x="4875213" y="4170363"/>
          <p14:tracePt t="221211" x="4884738" y="4170363"/>
          <p14:tracePt t="221228" x="4884738" y="4179888"/>
          <p14:tracePt t="221261" x="4894263" y="4187825"/>
          <p14:tracePt t="221293" x="4902200" y="4187825"/>
          <p14:tracePt t="221319" x="4902200" y="4179888"/>
          <p14:tracePt t="221749" x="4902200" y="4170363"/>
          <p14:tracePt t="221773" x="4902200" y="4152900"/>
          <p14:tracePt t="221806" x="4902200" y="4143375"/>
          <p14:tracePt t="221859" x="4902200" y="4133850"/>
          <p14:tracePt t="221907" x="4911725" y="4133850"/>
          <p14:tracePt t="221981" x="4911725" y="4125913"/>
          <p14:tracePt t="222000" x="4919663" y="4125913"/>
          <p14:tracePt t="222045" x="4929188" y="4133850"/>
          <p14:tracePt t="222072" x="4946650" y="4152900"/>
          <p14:tracePt t="222092" x="4946650" y="4160838"/>
          <p14:tracePt t="222103" x="4956175" y="4170363"/>
          <p14:tracePt t="222131" x="4956175" y="4187825"/>
          <p14:tracePt t="222164" x="4965700" y="4187825"/>
          <p14:tracePt t="222172" x="4965700" y="4197350"/>
          <p14:tracePt t="222197" x="4965700" y="4224338"/>
          <p14:tracePt t="222230" x="4965700" y="4232275"/>
          <p14:tracePt t="222235" x="4965700" y="4241800"/>
          <p14:tracePt t="222265" x="4965700" y="4259263"/>
          <p14:tracePt t="222298" x="4965700" y="4268788"/>
          <p14:tracePt t="222309" x="4965700" y="4286250"/>
          <p14:tracePt t="222331" x="4965700" y="4303713"/>
          <p14:tracePt t="222364" x="4965700" y="4313238"/>
          <p14:tracePt t="222371" x="4956175" y="4330700"/>
          <p14:tracePt t="222398" x="4956175" y="4340225"/>
          <p14:tracePt t="222441" x="4946650" y="4340225"/>
          <p14:tracePt t="222498" x="4929188" y="4340225"/>
          <p14:tracePt t="222548" x="4911725" y="4330700"/>
          <p14:tracePt t="222578" x="4911725" y="4322763"/>
          <p14:tracePt t="222644" x="4902200" y="4322763"/>
          <p14:tracePt t="222655" x="4902200" y="4313238"/>
          <p14:tracePt t="222674" x="4902200" y="4295775"/>
          <p14:tracePt t="222720" x="4894263" y="4295775"/>
          <p14:tracePt t="222768" x="4884738" y="4286250"/>
          <p14:tracePt t="222802" x="4884738" y="4276725"/>
          <p14:tracePt t="222814" x="4867275" y="4259263"/>
          <p14:tracePt t="222833" x="4857750" y="4259263"/>
          <p14:tracePt t="222866" x="4857750" y="4251325"/>
          <p14:tracePt t="222911" x="4840288" y="4251325"/>
          <p14:tracePt t="222922" x="4813300" y="4224338"/>
          <p14:tracePt t="222941" x="4803775" y="4214813"/>
          <p14:tracePt t="222966" x="4776788" y="4197350"/>
          <p14:tracePt t="222999" x="4768850" y="4197350"/>
          <p14:tracePt t="223071" x="4768850" y="4187825"/>
          <p14:tracePt t="223193" x="4768850" y="4179888"/>
          <p14:tracePt t="223284" x="4759325" y="4170363"/>
          <p14:tracePt t="223337" x="4751388" y="4170363"/>
          <p14:tracePt t="223819" x="4751388" y="4160838"/>
          <p14:tracePt t="224311" x="4751388" y="4152900"/>
          <p14:tracePt t="224419" x="4751388" y="4143375"/>
          <p14:tracePt t="224923" x="4741863" y="4143375"/>
          <p14:tracePt t="224972" x="4741863" y="4133850"/>
          <p14:tracePt t="227436" x="4741863" y="4143375"/>
          <p14:tracePt t="227803" x="4751388" y="4143375"/>
          <p14:tracePt t="251185" x="4759325" y="4152900"/>
          <p14:tracePt t="251739" x="4759325" y="4160838"/>
          <p14:tracePt t="251758" x="4768850" y="4160838"/>
          <p14:tracePt t="251963" x="4786313" y="4160838"/>
          <p14:tracePt t="251975" x="4848225" y="4179888"/>
          <p14:tracePt t="251993" x="4902200" y="4187825"/>
          <p14:tracePt t="252013" x="4929188" y="4187825"/>
          <p14:tracePt t="252025" x="4973638" y="4187825"/>
          <p14:tracePt t="252043" x="5027613" y="4187825"/>
          <p14:tracePt t="252055" x="5108575" y="4187825"/>
          <p14:tracePt t="252074" x="5187950" y="4187825"/>
          <p14:tracePt t="252088" x="5268913" y="4197350"/>
          <p14:tracePt t="252119" x="5322888" y="4205288"/>
          <p14:tracePt t="252137" x="5348288" y="4205288"/>
          <p14:tracePt t="252148" x="5394325" y="4205288"/>
          <p14:tracePt t="252166" x="5411788" y="4205288"/>
          <p14:tracePt t="252185" x="5402263" y="4205288"/>
          <p14:tracePt t="252259" x="5367338" y="4187825"/>
          <p14:tracePt t="252279" x="5340350" y="4179888"/>
          <p14:tracePt t="252292" x="5251450" y="4170363"/>
          <p14:tracePt t="252311" x="5241925" y="4170363"/>
          <p14:tracePt t="252322" x="5180013" y="4170363"/>
          <p14:tracePt t="252342" x="5153025" y="4170363"/>
          <p14:tracePt t="252354" x="5089525" y="4170363"/>
          <p14:tracePt t="252372" x="5062538" y="4170363"/>
          <p14:tracePt t="252384" x="4983163" y="4160838"/>
          <p14:tracePt t="252403" x="4911725" y="4160838"/>
          <p14:tracePt t="252415" x="4822825" y="4152900"/>
          <p14:tracePt t="252433" x="4705350" y="4125913"/>
          <p14:tracePt t="252453" x="4660900" y="4116388"/>
          <p14:tracePt t="252465" x="4625975" y="4116388"/>
          <p14:tracePt t="252476" x="4537075" y="4081463"/>
          <p14:tracePt t="252496" x="4456113" y="4062413"/>
          <p14:tracePt t="252515" x="4446588" y="4054475"/>
          <p14:tracePt t="252526" x="4394200" y="4037013"/>
          <p14:tracePt t="252545" x="4367213" y="4027488"/>
          <p14:tracePt t="252557" x="4330700" y="4017963"/>
          <p14:tracePt t="252575" x="4268788" y="3990975"/>
          <p14:tracePt t="252593" x="4251325" y="3983038"/>
          <p14:tracePt t="252606" x="4205288" y="3965575"/>
          <p14:tracePt t="252626" x="4187825" y="3965575"/>
          <p14:tracePt t="252639" x="4125913" y="3946525"/>
          <p14:tracePt t="252656" x="4108450" y="3938588"/>
          <p14:tracePt t="252673" x="4054475" y="3938588"/>
          <p14:tracePt t="252689" x="4037013" y="3929063"/>
          <p14:tracePt t="252713" x="3983038" y="3919538"/>
          <p14:tracePt t="252732" x="3919538" y="3919538"/>
          <p14:tracePt t="252750" x="3902075" y="3919538"/>
          <p14:tracePt t="252763" x="3822700" y="3911600"/>
          <p14:tracePt t="252782" x="3795713" y="3911600"/>
          <p14:tracePt t="252795" x="3751263" y="3911600"/>
          <p14:tracePt t="252814" x="3724275" y="3911600"/>
          <p14:tracePt t="252826" x="3652838" y="3911600"/>
          <p14:tracePt t="252846" x="3633788" y="3911600"/>
          <p14:tracePt t="252857" x="3571875" y="3911600"/>
          <p14:tracePt t="252876" x="3554413" y="3911600"/>
          <p14:tracePt t="252890" x="3536950" y="3911600"/>
          <p14:tracePt t="252907" x="3500438" y="3911600"/>
          <p14:tracePt t="252923" x="3446463" y="3902075"/>
          <p14:tracePt t="252940" x="3384550" y="3902075"/>
          <p14:tracePt t="252957" x="3348038" y="3894138"/>
          <p14:tracePt t="252974" x="3286125" y="3894138"/>
          <p14:tracePt t="252990" x="3259138" y="3894138"/>
          <p14:tracePt t="253007" x="3179763" y="3894138"/>
          <p14:tracePt t="253041" x="3108325" y="3894138"/>
          <p14:tracePt t="253074" x="3098800" y="3894138"/>
          <p14:tracePt t="253078" x="3009900" y="3894138"/>
          <p14:tracePt t="253108" x="2938463" y="3894138"/>
          <p14:tracePt t="253141" x="2884488" y="3894138"/>
          <p14:tracePt t="253157" x="2857500" y="3884613"/>
          <p14:tracePt t="253174" x="2751138" y="3884613"/>
          <p14:tracePt t="253207" x="2724150" y="3884613"/>
          <p14:tracePt t="253217" x="2660650" y="3884613"/>
          <p14:tracePt t="253242" x="2581275" y="3884613"/>
          <p14:tracePt t="253275" x="2509838" y="3884613"/>
          <p14:tracePt t="253308" x="2419350" y="3884613"/>
          <p14:tracePt t="253342" x="2322513" y="3884613"/>
          <p14:tracePt t="253348" x="2286000" y="3875088"/>
          <p14:tracePt t="253375" x="2062163" y="3857625"/>
          <p14:tracePt t="253408" x="2027238" y="3857625"/>
          <p14:tracePt t="253427" x="2000250" y="3857625"/>
          <p14:tracePt t="253442" x="1919288" y="3857625"/>
          <p14:tracePt t="253475" x="1830388" y="3857625"/>
          <p14:tracePt t="253488" x="1803400" y="3867150"/>
          <p14:tracePt t="253515" x="1741488" y="3867150"/>
          <p14:tracePt t="253542" x="1670050" y="3875088"/>
          <p14:tracePt t="253576" x="1652588" y="3875088"/>
          <p14:tracePt t="253592" x="1554163" y="3884613"/>
          <p14:tracePt t="253625" x="1490663" y="3902075"/>
          <p14:tracePt t="253628" x="1465263" y="3911600"/>
          <p14:tracePt t="253659" x="1446213" y="3919538"/>
          <p14:tracePt t="253692" x="1347788" y="3938588"/>
          <p14:tracePt t="253726" x="1330325" y="3938588"/>
          <p14:tracePt t="253734" x="1303338" y="3946525"/>
          <p14:tracePt t="253768" x="1276350" y="3956050"/>
          <p14:tracePt t="253793" x="1223963" y="3956050"/>
          <p14:tracePt t="253827" x="1179513" y="3965575"/>
          <p14:tracePt t="253860" x="1152525" y="3965575"/>
          <p14:tracePt t="253865" x="1062038" y="3973513"/>
          <p14:tracePt t="253899" x="990600" y="3983038"/>
          <p14:tracePt t="253930" x="973138" y="3990975"/>
          <p14:tracePt t="253963" x="946150" y="3990975"/>
          <p14:tracePt t="253994" x="938213" y="3990975"/>
          <p14:tracePt t="254034" x="938213" y="4000500"/>
          <p14:tracePt t="254130" x="946150" y="4000500"/>
          <p14:tracePt t="256935" x="955675" y="4000500"/>
          <p14:tracePt t="257729" x="955675" y="4010025"/>
          <p14:tracePt t="257748" x="973138" y="4027488"/>
          <p14:tracePt t="257792" x="1000125" y="4071938"/>
          <p14:tracePt t="257813" x="1027113" y="4108450"/>
          <p14:tracePt t="257825" x="1089025" y="4224338"/>
          <p14:tracePt t="257845" x="1125538" y="4286250"/>
          <p14:tracePt t="257872" x="1366838" y="4660900"/>
          <p14:tracePt t="257906" x="1473200" y="4803775"/>
          <p14:tracePt t="257939" x="1544638" y="4894263"/>
          <p14:tracePt t="257976" x="1562100" y="4919663"/>
          <p14:tracePt t="257981" x="1616075" y="4973638"/>
          <p14:tracePt t="258006" x="1795463" y="5143500"/>
          <p14:tracePt t="258039" x="1946275" y="5268913"/>
          <p14:tracePt t="258075" x="2009775" y="5330825"/>
          <p14:tracePt t="258080" x="2054225" y="5367338"/>
          <p14:tracePt t="258106" x="2197100" y="5456238"/>
          <p14:tracePt t="258140" x="2455863" y="5589588"/>
          <p14:tracePt t="258173" x="3081338" y="5830888"/>
          <p14:tracePt t="258207" x="3340100" y="5919788"/>
          <p14:tracePt t="258240" x="3367088" y="5938838"/>
          <p14:tracePt t="258273" x="3490913" y="5965825"/>
          <p14:tracePt t="258308" x="3571875" y="5965825"/>
          <p14:tracePt t="258340" x="3724275" y="5919788"/>
          <p14:tracePt t="258374" x="3990975" y="5867400"/>
          <p14:tracePt t="258408" x="4143375" y="5857875"/>
          <p14:tracePt t="258441" x="4276725" y="5848350"/>
          <p14:tracePt t="258474" x="4510088" y="5830888"/>
          <p14:tracePt t="258507" x="4581525" y="5822950"/>
          <p14:tracePt t="258541" x="4589463" y="5822950"/>
          <p14:tracePt t="258577" x="4616450" y="5822950"/>
          <p14:tracePt t="258608" x="4625975" y="5822950"/>
          <p14:tracePt t="258708" x="4633913" y="5822950"/>
          <p14:tracePt t="258741" x="4633913" y="5813425"/>
          <p14:tracePt t="259506" x="4625975" y="5803900"/>
          <p14:tracePt t="259536" x="4625975" y="5776913"/>
          <p14:tracePt t="259556" x="4616450" y="5776913"/>
          <p14:tracePt t="259577" x="4589463" y="5724525"/>
          <p14:tracePt t="259611" x="4554538" y="5688013"/>
          <p14:tracePt t="259644" x="4473575" y="5634038"/>
          <p14:tracePt t="259678" x="4402138" y="5599113"/>
          <p14:tracePt t="259711" x="4303713" y="5545138"/>
          <p14:tracePt t="259745" x="4170363" y="5500688"/>
          <p14:tracePt t="259778" x="4081463" y="5465763"/>
          <p14:tracePt t="259811" x="4000500" y="5438775"/>
          <p14:tracePt t="259845" x="3786188" y="5313363"/>
          <p14:tracePt t="259878" x="3608388" y="5232400"/>
          <p14:tracePt t="259912" x="3500438" y="5170488"/>
          <p14:tracePt t="259945" x="3384550" y="5116513"/>
          <p14:tracePt t="259979" x="3268663" y="5072063"/>
          <p14:tracePt t="260012" x="3197225" y="5037138"/>
          <p14:tracePt t="260046" x="3108325" y="5000625"/>
          <p14:tracePt t="260079" x="3036888" y="4983163"/>
          <p14:tracePt t="260112" x="2982913" y="4956175"/>
          <p14:tracePt t="260146" x="2901950" y="4938713"/>
          <p14:tracePt t="260179" x="2830513" y="4902200"/>
          <p14:tracePt t="260213" x="2751138" y="4867275"/>
          <p14:tracePt t="260246" x="2679700" y="4822825"/>
          <p14:tracePt t="260279" x="2625725" y="4795838"/>
          <p14:tracePt t="260314" x="2598738" y="4786313"/>
          <p14:tracePt t="260323" x="2562225" y="4759325"/>
          <p14:tracePt t="260346" x="2536825" y="4751388"/>
          <p14:tracePt t="260380" x="2490788" y="4732338"/>
          <p14:tracePt t="260413" x="2438400" y="4705350"/>
          <p14:tracePt t="260447" x="2393950" y="4679950"/>
          <p14:tracePt t="260480" x="2357438" y="4660900"/>
          <p14:tracePt t="260513" x="2339975" y="4660900"/>
          <p14:tracePt t="274685" x="2347913" y="4660900"/>
          <p14:tracePt t="274754" x="2347913" y="4670425"/>
          <p14:tracePt t="274772" x="2374900" y="4687888"/>
          <p14:tracePt t="274792" x="2393950" y="4705350"/>
          <p14:tracePt t="274823" x="2571750" y="4848225"/>
          <p14:tracePt t="274857" x="2616200" y="4894263"/>
          <p14:tracePt t="274890" x="2633663" y="4902200"/>
          <p14:tracePt t="274923" x="2660650" y="4919663"/>
          <p14:tracePt t="274957" x="2724150" y="4956175"/>
          <p14:tracePt t="274991" x="2795588" y="5000625"/>
          <p14:tracePt t="275024" x="2928938" y="5072063"/>
          <p14:tracePt t="275059" x="2982913" y="5108575"/>
          <p14:tracePt t="275091" x="3000375" y="5116513"/>
          <p14:tracePt t="275124" x="3027363" y="5133975"/>
          <p14:tracePt t="275158" x="3036888" y="5143500"/>
          <p14:tracePt t="276186" x="3036888" y="5133975"/>
          <p14:tracePt t="276613" x="3027363" y="5126038"/>
          <p14:tracePt t="276625" x="3027363" y="5116513"/>
          <p14:tracePt t="276658" x="3017838" y="5116513"/>
          <p14:tracePt t="276739" x="3017838" y="5108575"/>
          <p14:tracePt t="276787" x="3017838" y="5099050"/>
          <p14:tracePt t="276861" x="3000375" y="5081588"/>
          <p14:tracePt t="276879" x="2990850" y="5072063"/>
          <p14:tracePt t="276899" x="2982913" y="5062538"/>
          <p14:tracePt t="276929" x="2965450" y="5054600"/>
          <p14:tracePt t="276962" x="2928938" y="5027613"/>
          <p14:tracePt t="276976" x="2911475" y="5018088"/>
          <p14:tracePt t="276996" x="2822575" y="4983163"/>
          <p14:tracePt t="277029" x="2751138" y="4965700"/>
          <p14:tracePt t="277067" x="2697163" y="4956175"/>
          <p14:tracePt t="277070" x="2679700" y="4956175"/>
          <p14:tracePt t="277096" x="2571750" y="4946650"/>
          <p14:tracePt t="277129" x="2544763" y="4946650"/>
          <p14:tracePt t="277134" x="2517775" y="4946650"/>
          <p14:tracePt t="277163" x="2455863" y="4956175"/>
          <p14:tracePt t="277196" x="2393950" y="4956175"/>
          <p14:tracePt t="277201" x="2347913" y="4956175"/>
          <p14:tracePt t="277230" x="2303463" y="4956175"/>
          <p14:tracePt t="277264" x="2268538" y="4956175"/>
          <p14:tracePt t="277275" x="2232025" y="4956175"/>
          <p14:tracePt t="277301" x="2170113" y="4956175"/>
          <p14:tracePt t="277321" x="2160588" y="4956175"/>
          <p14:tracePt t="277333" x="2125663" y="4946650"/>
          <p14:tracePt t="277352" x="2108200" y="4938713"/>
          <p14:tracePt t="277364" x="2044700" y="4902200"/>
          <p14:tracePt t="277397" x="2000250" y="4875213"/>
          <p14:tracePt t="277415" x="1990725" y="4867275"/>
          <p14:tracePt t="277426" x="1946275" y="4840288"/>
          <p14:tracePt t="277444" x="1938338" y="4822825"/>
          <p14:tracePt t="277465" x="1919288" y="4803775"/>
          <p14:tracePt t="277476" x="1884363" y="4768850"/>
          <p14:tracePt t="277495" x="1866900" y="4751388"/>
          <p14:tracePt t="277507" x="1839913" y="4697413"/>
          <p14:tracePt t="277525" x="1822450" y="4687888"/>
          <p14:tracePt t="277537" x="1822450" y="4679950"/>
          <p14:tracePt t="277556" x="1803400" y="4670425"/>
          <p14:tracePt t="277591" x="1803400" y="4660900"/>
          <p14:tracePt t="277615" x="1803400" y="4652963"/>
          <p14:tracePt t="277713" x="1795463" y="4652963"/>
          <p14:tracePt t="277732" x="1795463" y="4643438"/>
          <p14:tracePt t="277804" x="1785938" y="4643438"/>
          <p14:tracePt t="277822" x="1785938" y="4633913"/>
          <p14:tracePt t="277856" x="1776413" y="4633913"/>
          <p14:tracePt t="277889" x="1776413" y="4625975"/>
          <p14:tracePt t="278263" x="1751013" y="4589463"/>
          <p14:tracePt t="278284" x="1731963" y="4554538"/>
          <p14:tracePt t="278294" x="1704975" y="4491038"/>
          <p14:tracePt t="278314" x="1704975" y="4456113"/>
          <p14:tracePt t="278326" x="1687513" y="4419600"/>
          <p14:tracePt t="278345" x="1679575" y="4402138"/>
          <p14:tracePt t="278357" x="1652588" y="4340225"/>
          <p14:tracePt t="278376" x="1643063" y="4322763"/>
          <p14:tracePt t="278388" x="1625600" y="4268788"/>
          <p14:tracePt t="278408" x="1608138" y="4241800"/>
          <p14:tracePt t="278421" x="1589088" y="4187825"/>
          <p14:tracePt t="278440" x="1571625" y="4170363"/>
          <p14:tracePt t="278452" x="1571625" y="4143375"/>
          <p14:tracePt t="278471" x="1562100" y="4133850"/>
          <p14:tracePt t="278484" x="1554163" y="4116388"/>
          <p14:tracePt t="278502" x="1544638" y="4108450"/>
          <p14:tracePt t="278548" x="1536700" y="4089400"/>
          <p14:tracePt t="278582" x="1517650" y="4071938"/>
          <p14:tracePt t="278593" x="1500188" y="4044950"/>
          <p14:tracePt t="278614" x="1490663" y="4027488"/>
          <p14:tracePt t="278627" x="1482725" y="4017963"/>
          <p14:tracePt t="278639" x="1473200" y="4010025"/>
          <p14:tracePt t="278672" x="1455738" y="4000500"/>
          <p14:tracePt t="278691" x="1446213" y="3990975"/>
          <p14:tracePt t="278703" x="1438275" y="3983038"/>
          <p14:tracePt t="278795" x="1428750" y="3983038"/>
          <p14:tracePt t="278814" x="1428750" y="3973513"/>
          <p14:tracePt t="278826" x="1419225" y="3973513"/>
          <p14:tracePt t="278860" x="1419225" y="3965575"/>
          <p14:tracePt t="278886" x="1411288" y="3965575"/>
          <p14:tracePt t="278905" x="1411288" y="3956050"/>
          <p14:tracePt t="278924" x="1401763" y="3946525"/>
          <p14:tracePt t="279005" x="1393825" y="3938588"/>
          <p14:tracePt t="279017" x="1384300" y="3919538"/>
          <p14:tracePt t="279036" x="1374775" y="3911600"/>
          <p14:tracePt t="279048" x="1357313" y="3894138"/>
          <p14:tracePt t="279067" x="1347788" y="3875088"/>
          <p14:tracePt t="279079" x="1347788" y="3867150"/>
          <p14:tracePt t="279109" x="1339850" y="3857625"/>
          <p14:tracePt t="279128" x="1330325" y="3848100"/>
          <p14:tracePt t="279237" x="1322388" y="3840163"/>
          <p14:tracePt t="279255" x="1303338" y="3830638"/>
          <p14:tracePt t="279301" x="1295400" y="3813175"/>
          <p14:tracePt t="279334" x="1285875" y="3803650"/>
          <p14:tracePt t="279346" x="1276350" y="3786188"/>
          <p14:tracePt t="279365" x="1276350" y="3768725"/>
          <p14:tracePt t="279396" x="1268413" y="3768725"/>
          <p14:tracePt t="279566" x="1268413" y="3759200"/>
          <p14:tracePt t="281436" x="1276350" y="3759200"/>
          <p14:tracePt t="281582" x="1285875" y="3759200"/>
          <p14:tracePt t="281594" x="1330325" y="3759200"/>
          <p14:tracePt t="281614" x="1339850" y="3759200"/>
          <p14:tracePt t="281627" x="1347788" y="3759200"/>
          <p14:tracePt t="281645" x="1357313" y="3751263"/>
          <p14:tracePt t="281656" x="1401763" y="3751263"/>
          <p14:tracePt t="281676" x="1465263" y="3751263"/>
          <p14:tracePt t="281688" x="1714500" y="3768725"/>
          <p14:tracePt t="281708" x="1812925" y="3786188"/>
          <p14:tracePt t="281719" x="2081213" y="3884613"/>
          <p14:tracePt t="281739" x="2179638" y="3911600"/>
          <p14:tracePt t="281751" x="2446338" y="4037013"/>
          <p14:tracePt t="281778" x="2768600" y="4187825"/>
          <p14:tracePt t="281811" x="2919413" y="4241800"/>
          <p14:tracePt t="281844" x="2946400" y="4251325"/>
          <p14:tracePt t="281849" x="3017838" y="4259263"/>
          <p14:tracePt t="281878" x="3187700" y="4286250"/>
          <p14:tracePt t="281911" x="3313113" y="4303713"/>
          <p14:tracePt t="281928" x="3348038" y="4313238"/>
          <p14:tracePt t="281944" x="3419475" y="4313238"/>
          <p14:tracePt t="281977" x="3465513" y="4313238"/>
          <p14:tracePt t="281986" x="3482975" y="4313238"/>
          <p14:tracePt t="282011" x="3536950" y="4313238"/>
          <p14:tracePt t="282044" x="3581400" y="4286250"/>
          <p14:tracePt t="282081" x="3589338" y="4286250"/>
          <p14:tracePt t="296186" x="3616325" y="4295775"/>
          <p14:tracePt t="296423" x="3625850" y="4303713"/>
          <p14:tracePt t="296436" x="3679825" y="4322763"/>
          <p14:tracePt t="296455" x="3759200" y="4367213"/>
          <p14:tracePt t="296489" x="3857625" y="4402138"/>
          <p14:tracePt t="296522" x="3973513" y="4438650"/>
          <p14:tracePt t="296556" x="4116388" y="4456113"/>
          <p14:tracePt t="296589" x="4322763" y="4491038"/>
          <p14:tracePt t="296622" x="4581525" y="4527550"/>
          <p14:tracePt t="296656" x="4902200" y="4572000"/>
          <p14:tracePt t="296689" x="5000625" y="4581525"/>
          <p14:tracePt t="296723" x="5108575" y="4581525"/>
          <p14:tracePt t="296756" x="5322888" y="4581525"/>
          <p14:tracePt t="296789" x="5491163" y="4598988"/>
          <p14:tracePt t="296823" x="5616575" y="4598988"/>
          <p14:tracePt t="296857" x="5705475" y="4589463"/>
          <p14:tracePt t="296890" x="5813425" y="4572000"/>
          <p14:tracePt t="296924" x="5938838" y="4545013"/>
          <p14:tracePt t="296924" x="5956300" y="4527550"/>
          <p14:tracePt t="296957" x="5983288" y="4510088"/>
          <p14:tracePt t="296991" x="6000750" y="4491038"/>
          <p14:tracePt t="302686" x="6010275" y="4491038"/>
          <p14:tracePt t="302866" x="6037263" y="4500563"/>
          <p14:tracePt t="302885" x="6072188" y="4518025"/>
          <p14:tracePt t="302897" x="6099175" y="4527550"/>
          <p14:tracePt t="302916" x="6108700" y="4527550"/>
          <p14:tracePt t="302942" x="6411913" y="4510088"/>
          <p14:tracePt t="302976" x="6848475" y="4394200"/>
          <p14:tracePt t="303010" x="6973888" y="4357688"/>
          <p14:tracePt t="303043" x="7134225" y="4340225"/>
          <p14:tracePt t="303076" x="7331075" y="4340225"/>
          <p14:tracePt t="303110" x="7385050" y="4330700"/>
          <p14:tracePt t="303143" x="7367588" y="4340225"/>
          <p14:tracePt t="303176" x="7358063" y="4340225"/>
          <p14:tracePt t="303210" x="7323138" y="4348163"/>
          <p14:tracePt t="303243" x="7126288" y="4375150"/>
          <p14:tracePt t="303277" x="6875463" y="4419600"/>
          <p14:tracePt t="303310" x="6562725" y="4446588"/>
          <p14:tracePt t="303344" x="6134100" y="4446588"/>
          <p14:tracePt t="303377" x="5983288" y="4446588"/>
          <p14:tracePt t="303410" x="5751513" y="4456113"/>
          <p14:tracePt t="303447" x="5670550" y="4465638"/>
          <p14:tracePt t="303478" x="5465763" y="4465638"/>
          <p14:tracePt t="303510" x="5108575" y="4402138"/>
          <p14:tracePt t="303544" x="4840288" y="4340225"/>
          <p14:tracePt t="303564" x="4768850" y="4322763"/>
          <p14:tracePt t="303577" x="4633913" y="4286250"/>
          <p14:tracePt t="303610" x="4598988" y="4276725"/>
          <p14:tracePt t="303641" x="4589463" y="4276725"/>
          <p14:tracePt t="303668" x="4545013" y="4276725"/>
          <p14:tracePt t="303687" x="4518025" y="4276725"/>
          <p14:tracePt t="303711" x="4446588" y="4276725"/>
          <p14:tracePt t="303744" x="4384675" y="4268788"/>
          <p14:tracePt t="303749" x="4348163" y="4259263"/>
          <p14:tracePt t="303778" x="4348163" y="4251325"/>
          <p14:tracePt t="303811" x="4340225" y="4241800"/>
          <p14:tracePt t="303892" x="4340225" y="4232275"/>
          <p14:tracePt t="304189" x="4340225" y="4224338"/>
          <p14:tracePt t="304201" x="4340225" y="4214813"/>
          <p14:tracePt t="304238" x="4330700" y="4224338"/>
          <p14:tracePt t="304397" x="4322763" y="4232275"/>
          <p14:tracePt t="304410" x="4313238" y="4259263"/>
          <p14:tracePt t="304443" x="4303713" y="4268788"/>
          <p14:tracePt t="304455" x="4276725" y="4313238"/>
          <p14:tracePt t="304480" x="4268788" y="4367213"/>
          <p14:tracePt t="304513" x="4259263" y="4384675"/>
          <p14:tracePt t="304518" x="4251325" y="4411663"/>
          <p14:tracePt t="304547" x="4251325" y="4510088"/>
          <p14:tracePt t="304580" x="4251325" y="4545013"/>
          <p14:tracePt t="304599" x="4251325" y="4572000"/>
          <p14:tracePt t="304613" x="4241800" y="4652963"/>
          <p14:tracePt t="304647" x="4232275" y="4705350"/>
          <p14:tracePt t="304661" x="4232275" y="4732338"/>
          <p14:tracePt t="304680" x="4232275" y="4803775"/>
          <p14:tracePt t="304714" x="4224338" y="4857750"/>
          <p14:tracePt t="304723" x="4224338" y="4875213"/>
          <p14:tracePt t="304747" x="4224338" y="5010150"/>
          <p14:tracePt t="304780" x="4224338" y="5045075"/>
          <p14:tracePt t="304786" x="4224338" y="5054600"/>
          <p14:tracePt t="304814" x="4232275" y="5160963"/>
          <p14:tracePt t="304848" x="4251325" y="5224463"/>
          <p14:tracePt t="304867" x="4259263" y="5251450"/>
          <p14:tracePt t="304892" x="4268788" y="5276850"/>
          <p14:tracePt t="304914" x="4276725" y="5330825"/>
          <p14:tracePt t="304947" x="4276725" y="5348288"/>
          <p14:tracePt t="304957" x="4295775" y="5384800"/>
          <p14:tracePt t="304981" x="4303713" y="5411788"/>
          <p14:tracePt t="305014" x="4303713" y="5419725"/>
          <p14:tracePt t="305040" x="4303713" y="5429250"/>
          <p14:tracePt t="305083" x="4303713" y="5438775"/>
          <p14:tracePt t="305149" x="4313238" y="5438775"/>
          <p14:tracePt t="307186" x="4313238" y="5446713"/>
          <p14:tracePt t="308076" x="4322763" y="5446713"/>
          <p14:tracePt t="336187" x="4322763" y="5456238"/>
          <p14:tracePt t="336245" x="4322763" y="5465763"/>
          <p14:tracePt t="336278" x="4340225" y="5473700"/>
          <p14:tracePt t="336310" x="4340225" y="5491163"/>
          <p14:tracePt t="336322" x="4348163" y="5500688"/>
          <p14:tracePt t="336343" x="4348163" y="5537200"/>
          <p14:tracePt t="336369" x="4340225" y="5562600"/>
          <p14:tracePt t="336388" x="4276725" y="5599113"/>
          <p14:tracePt t="336421" x="4232275" y="5599113"/>
          <p14:tracePt t="336433" x="4160838" y="5608638"/>
          <p14:tracePt t="336460" x="4108450" y="5608638"/>
          <p14:tracePt t="336493" x="4044950" y="5608638"/>
          <p14:tracePt t="336497" x="3965575" y="5616575"/>
          <p14:tracePt t="336515" x="3919538" y="5626100"/>
          <p14:tracePt t="336527" x="3840163" y="5643563"/>
          <p14:tracePt t="336545" x="3803650" y="5643563"/>
          <p14:tracePt t="336560" x="3741738" y="5653088"/>
          <p14:tracePt t="336578" x="3705225" y="5661025"/>
          <p14:tracePt t="336593" x="3581400" y="5661025"/>
          <p14:tracePt t="336610" x="3465513" y="5653088"/>
          <p14:tracePt t="336627" x="3071813" y="5537200"/>
          <p14:tracePt t="336644" x="2840038" y="5465763"/>
          <p14:tracePt t="336660" x="2339975" y="5259388"/>
          <p14:tracePt t="336677" x="2241550" y="5205413"/>
          <p14:tracePt t="336693" x="1990725" y="5072063"/>
          <p14:tracePt t="336710" x="1965325" y="5045075"/>
          <p14:tracePt t="336735" x="1901825" y="5000625"/>
          <p14:tracePt t="336746" x="1803400" y="4929188"/>
          <p14:tracePt t="336765" x="1768475" y="4894263"/>
          <p14:tracePt t="336777" x="1724025" y="4857750"/>
          <p14:tracePt t="336795" x="1652588" y="4759325"/>
          <p14:tracePt t="336826" x="1482725" y="4537075"/>
          <p14:tracePt t="336845" x="1438275" y="4483100"/>
          <p14:tracePt t="336857" x="1366838" y="4402138"/>
          <p14:tracePt t="336877" x="1366838" y="4394200"/>
          <p14:tracePt t="336907" x="1366838" y="4402138"/>
          <p14:tracePt t="336951" x="1374775" y="4402138"/>
          <p14:tracePt t="336971" x="1384300" y="4402138"/>
          <p14:tracePt t="337144" x="1384300" y="4394200"/>
          <p14:tracePt t="337185" x="1384300" y="4384675"/>
          <p14:tracePt t="337237" x="1384300" y="4375150"/>
          <p14:tracePt t="337264" x="1384300" y="4367213"/>
          <p14:tracePt t="337344" x="1384300" y="4357688"/>
          <p14:tracePt t="337409" x="1384300" y="4348163"/>
          <p14:tracePt t="337484" x="1384300" y="4340225"/>
          <p14:tracePt t="337510" x="1384300" y="4330700"/>
          <p14:tracePt t="337530" x="1384300" y="4322763"/>
          <p14:tracePt t="337609" x="1384300" y="4313238"/>
          <p14:tracePt t="337659" x="1393825" y="4303713"/>
          <p14:tracePt t="339936" x="1393825" y="4295775"/>
          <p14:tracePt t="340251" x="1393825" y="4286250"/>
          <p14:tracePt t="340350" x="1393825" y="4276725"/>
          <p14:tracePt t="341101" x="1384300" y="4268788"/>
          <p14:tracePt t="342171" x="1384300" y="4259263"/>
          <p14:tracePt t="342284" x="1384300" y="4251325"/>
          <p14:tracePt t="342481" x="1374775" y="4241800"/>
          <p14:tracePt t="342519" x="1384300" y="4241800"/>
          <p14:tracePt t="342724" x="1393825" y="4251325"/>
          <p14:tracePt t="342735" x="1393825" y="4241800"/>
          <p14:tracePt t="343935" x="1393825" y="4251325"/>
        </p14:tracePtLst>
      </p14:laserTraceLst>
    </p:ext>
  </p:extLs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Inheritance Among Command Objects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527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552700" y="3314699"/>
            <a:ext cx="21336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187371" y="448393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run()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49251" y="4652748"/>
            <a:ext cx="2057400" cy="82351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Our pattern allows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inheritance among Command objects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1680029" y="3738334"/>
            <a:ext cx="854529" cy="64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29029" y="3329346"/>
            <a:ext cx="16510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AnAnimating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833045" y="3329346"/>
            <a:ext cx="597479" cy="3429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IS-A</a:t>
            </a:r>
            <a:endParaRPr lang="en-US" sz="14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370535"/>
      </p:ext>
    </p:extLst>
  </p:cSld>
  <p:clrMapOvr>
    <a:masterClrMapping/>
  </p:clrMapOvr>
  <p:transition advTm="338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175" x="1384300" y="4251325"/>
          <p14:tracePt t="1809" x="1384300" y="4268788"/>
          <p14:tracePt t="2311" x="1384300" y="4276725"/>
          <p14:tracePt t="2390" x="1384300" y="4313238"/>
          <p14:tracePt t="2401" x="1384300" y="4357688"/>
          <p14:tracePt t="2419" x="1393825" y="4429125"/>
          <p14:tracePt t="2439" x="1401763" y="4473575"/>
          <p14:tracePt t="2451" x="1411288" y="4572000"/>
          <p14:tracePt t="2470" x="1419225" y="4608513"/>
          <p14:tracePt t="2482" x="1428750" y="4652963"/>
          <p14:tracePt t="2508" x="1438275" y="4679950"/>
          <p14:tracePt t="2521" x="1438275" y="4705350"/>
          <p14:tracePt t="2532" x="1446213" y="4724400"/>
          <p14:tracePt t="2544" x="1455738" y="4776788"/>
          <p14:tracePt t="2563" x="1455738" y="4813300"/>
          <p14:tracePt t="2578" x="1482725" y="4894263"/>
          <p14:tracePt t="2595" x="1490663" y="4938713"/>
          <p14:tracePt t="2611" x="1509713" y="5010150"/>
          <p14:tracePt t="2628" x="1509713" y="5037138"/>
          <p14:tracePt t="2645" x="1527175" y="5081588"/>
          <p14:tracePt t="2661" x="1536700" y="5126038"/>
          <p14:tracePt t="2679" x="1544638" y="5143500"/>
          <p14:tracePt t="2706" x="1554163" y="5160963"/>
          <p14:tracePt t="2717" x="1562100" y="5214938"/>
          <p14:tracePt t="2737" x="1571625" y="5224463"/>
          <p14:tracePt t="2749" x="1589088" y="5259388"/>
          <p14:tracePt t="2768" x="1589088" y="5268913"/>
          <p14:tracePt t="2780" x="1598613" y="5276850"/>
          <p14:tracePt t="2800" x="1608138" y="5286375"/>
          <p14:tracePt t="2812" x="1643063" y="5322888"/>
          <p14:tracePt t="2863" x="1652588" y="5322888"/>
          <p14:tracePt t="2875" x="1660525" y="5322888"/>
          <p14:tracePt t="2920" x="1670050" y="5322888"/>
          <p14:tracePt t="3020" x="1687513" y="5330825"/>
          <p14:tracePt t="3048" x="1697038" y="5330825"/>
          <p14:tracePt t="3067" x="1704975" y="5330825"/>
          <p14:tracePt t="3083" x="1724025" y="5330825"/>
          <p14:tracePt t="3177" x="1731963" y="5330825"/>
          <p14:tracePt t="3188" x="1741488" y="5340350"/>
          <p14:tracePt t="3208" x="1758950" y="5340350"/>
          <p14:tracePt t="3219" x="1768475" y="5340350"/>
          <p14:tracePt t="3238" x="1776413" y="5340350"/>
          <p14:tracePt t="3257" x="1785938" y="5340350"/>
          <p14:tracePt t="3268" x="1803400" y="5348288"/>
        </p14:tracePtLst>
      </p14:laserTraceLst>
    </p:ext>
  </p:extLs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Abusing IS-A and </a:t>
            </a:r>
            <a:r>
              <a:rPr lang="en-US" smtClean="0"/>
              <a:t>Instantiating Unnecessary </a:t>
            </a:r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527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38" name="Straight Arrow Connector 37"/>
          <p:cNvCxnSpPr>
            <a:endCxn id="55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5" idx="0"/>
            <a:endCxn id="36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552700" y="3314699"/>
            <a:ext cx="21336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3" name="Straight Arrow Connector 22"/>
          <p:cNvCxnSpPr>
            <a:endCxn id="28" idx="0"/>
          </p:cNvCxnSpPr>
          <p:nvPr/>
        </p:nvCxnSpPr>
        <p:spPr>
          <a:xfrm>
            <a:off x="3762828" y="4199914"/>
            <a:ext cx="9072" cy="4842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3492539" y="4312489"/>
            <a:ext cx="597479" cy="3429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IS-A</a:t>
            </a:r>
            <a:endParaRPr lang="en-US" sz="1400" dirty="0"/>
          </a:p>
        </p:txBody>
      </p:sp>
      <p:sp>
        <p:nvSpPr>
          <p:cNvPr id="31" name="Rectangle 30"/>
          <p:cNvSpPr/>
          <p:nvPr/>
        </p:nvSpPr>
        <p:spPr>
          <a:xfrm>
            <a:off x="4187371" y="448393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run()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9029" y="3329346"/>
            <a:ext cx="16510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Parser/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Undoer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659453" y="3542429"/>
            <a:ext cx="872671" cy="367355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HAS-A</a:t>
            </a:r>
            <a:endParaRPr lang="en-US" sz="1400" dirty="0"/>
          </a:p>
        </p:txBody>
      </p:sp>
      <p:sp>
        <p:nvSpPr>
          <p:cNvPr id="48" name="Rectangle 47"/>
          <p:cNvSpPr/>
          <p:nvPr/>
        </p:nvSpPr>
        <p:spPr>
          <a:xfrm>
            <a:off x="288473" y="4394992"/>
            <a:ext cx="2645229" cy="130153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Other objects such as parser and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undoer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might need to share a thread command objects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1689223" y="3735540"/>
            <a:ext cx="882650" cy="17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301170" y="5784010"/>
            <a:ext cx="2645229" cy="100171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Unnecessary run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code in these classes if we combine thread with command object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92735976"/>
      </p:ext>
    </p:extLst>
  </p:cSld>
  <p:clrMapOvr>
    <a:masterClrMapping/>
  </p:clrMapOvr>
  <p:transition advTm="1895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1" grpId="0" animBg="1"/>
      <p:bldP spid="42" grpId="0" animBg="1"/>
      <p:bldP spid="48" grpId="0" animBg="1"/>
      <p:bldP spid="32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955" x="1803400" y="5340350"/>
          <p14:tracePt t="2735" x="1785938" y="5313363"/>
          <p14:tracePt t="2746" x="1741488" y="5224463"/>
          <p14:tracePt t="2767" x="1731963" y="5187950"/>
          <p14:tracePt t="2778" x="1704975" y="5126038"/>
          <p14:tracePt t="2797" x="1687513" y="5089525"/>
          <p14:tracePt t="2809" x="1652588" y="5000625"/>
          <p14:tracePt t="2828" x="1625600" y="4938713"/>
          <p14:tracePt t="2841" x="1562100" y="4705350"/>
          <p14:tracePt t="2859" x="1536700" y="4616450"/>
          <p14:tracePt t="2874" x="1482725" y="4367213"/>
          <p14:tracePt t="2892" x="1465263" y="4340225"/>
          <p14:tracePt t="2907" x="1419225" y="4179888"/>
          <p14:tracePt t="2924" x="1411288" y="4133850"/>
          <p14:tracePt t="2941" x="1366838" y="3990975"/>
          <p14:tracePt t="2957" x="1330325" y="3822700"/>
          <p14:tracePt t="2974" x="1322388" y="3803650"/>
          <p14:tracePt t="2991" x="1303338" y="3724275"/>
          <p14:tracePt t="3007" x="1285875" y="3660775"/>
          <p14:tracePt t="3030" x="1276350" y="3643313"/>
          <p14:tracePt t="3048" x="1268413" y="3625850"/>
          <p14:tracePt t="3060" x="1250950" y="3571875"/>
          <p14:tracePt t="3080" x="1250950" y="3554413"/>
          <p14:tracePt t="3112" x="1268413" y="3562350"/>
          <p14:tracePt t="3318" x="1276350" y="3571875"/>
          <p14:tracePt t="3330" x="1295400" y="3581400"/>
          <p14:tracePt t="3342" x="1322388" y="3608388"/>
          <p14:tracePt t="3360" x="1374775" y="3643313"/>
          <p14:tracePt t="3379" x="1393825" y="3652838"/>
          <p14:tracePt t="3392" x="1455738" y="3697288"/>
          <p14:tracePt t="3411" x="1490663" y="3714750"/>
          <p14:tracePt t="3423" x="1544638" y="3751263"/>
          <p14:tracePt t="3442" x="1589088" y="3768725"/>
          <p14:tracePt t="3473" x="1616075" y="3786188"/>
          <p14:tracePt t="3486" x="1670050" y="3803650"/>
          <p14:tracePt t="3503" x="1687513" y="3813175"/>
          <p14:tracePt t="3515" x="1751013" y="3830638"/>
          <p14:tracePt t="3534" x="1812925" y="3848100"/>
          <p14:tracePt t="3553" x="1830388" y="3857625"/>
          <p14:tracePt t="3565" x="1874838" y="3875088"/>
          <p14:tracePt t="3585" x="1884363" y="3875088"/>
          <p14:tracePt t="3595" x="1901825" y="3875088"/>
          <p14:tracePt t="3614" x="1919288" y="3884613"/>
          <p14:tracePt t="3627" x="1982788" y="3894138"/>
          <p14:tracePt t="3646" x="2000250" y="3902075"/>
          <p14:tracePt t="3660" x="2027238" y="3902075"/>
          <p14:tracePt t="3677" x="2044700" y="3911600"/>
          <p14:tracePt t="3693" x="2089150" y="3919538"/>
          <p14:tracePt t="3710" x="2133600" y="3929063"/>
          <p14:tracePt t="3727" x="2179638" y="3938588"/>
          <p14:tracePt t="3752" x="2214563" y="3946525"/>
          <p14:tracePt t="3770" x="2232025" y="3946525"/>
          <p14:tracePt t="3781" x="2295525" y="3956050"/>
          <p14:tracePt t="3801" x="2322513" y="3956050"/>
          <p14:tracePt t="3813" x="2374900" y="3965575"/>
          <p14:tracePt t="3831" x="2411413" y="3965575"/>
          <p14:tracePt t="3851" x="2438400" y="3965575"/>
          <p14:tracePt t="3864" x="2490788" y="3965575"/>
          <p14:tracePt t="3884" x="2509838" y="3965575"/>
          <p14:tracePt t="3896" x="2527300" y="3965575"/>
          <p14:tracePt t="3910" x="2589213" y="3965575"/>
          <p14:tracePt t="3929" x="2616200" y="3965575"/>
          <p14:tracePt t="3943" x="2670175" y="3965575"/>
          <p14:tracePt t="3960" x="2679700" y="3965575"/>
          <p14:tracePt t="3976" x="2759075" y="3956050"/>
          <p14:tracePt t="3993" x="2822575" y="3956050"/>
          <p14:tracePt t="4018" x="2884488" y="3946525"/>
          <p14:tracePt t="4037" x="2901950" y="3946525"/>
          <p14:tracePt t="4049" x="2973388" y="3938588"/>
          <p14:tracePt t="4069" x="2990850" y="3929063"/>
          <p14:tracePt t="4081" x="3009900" y="3929063"/>
          <p14:tracePt t="4107" x="3017838" y="3929063"/>
          <p14:tracePt t="4119" x="3044825" y="3919538"/>
          <p14:tracePt t="4130" x="3098800" y="3911600"/>
          <p14:tracePt t="4149" x="3116263" y="3911600"/>
          <p14:tracePt t="4161" x="3125788" y="3911600"/>
          <p14:tracePt t="4179" x="3133725" y="3911600"/>
          <p14:tracePt t="4241" x="3133725" y="3902075"/>
          <p14:tracePt t="4259" x="3143250" y="3902075"/>
          <p14:tracePt t="4285" x="3133725" y="3902075"/>
          <p14:tracePt t="4555" x="3125788" y="3894138"/>
          <p14:tracePt t="4574" x="3116263" y="3894138"/>
          <p14:tracePt t="4763" x="3133725" y="3894138"/>
          <p14:tracePt t="4966" x="3170238" y="3894138"/>
          <p14:tracePt t="4997" x="3179763" y="3894138"/>
          <p14:tracePt t="5008" x="3214688" y="3894138"/>
          <p14:tracePt t="5027" x="3241675" y="3894138"/>
          <p14:tracePt t="5038" x="3286125" y="3894138"/>
          <p14:tracePt t="5057" x="3348038" y="3894138"/>
          <p14:tracePt t="5075" x="3367088" y="3894138"/>
          <p14:tracePt t="5087" x="3419475" y="3894138"/>
          <p14:tracePt t="5106" x="3446463" y="3894138"/>
          <p14:tracePt t="5119" x="3500438" y="3894138"/>
          <p14:tracePt t="5136" x="3517900" y="3894138"/>
          <p14:tracePt t="5149" x="3562350" y="3894138"/>
          <p14:tracePt t="5169" x="3589338" y="3894138"/>
          <p14:tracePt t="5180" x="3608388" y="3894138"/>
          <p14:tracePt t="5199" x="3616325" y="3894138"/>
          <p14:tracePt t="5213" x="3643313" y="3894138"/>
          <p14:tracePt t="5245" x="3679825" y="3894138"/>
          <p14:tracePt t="5265" x="3697288" y="3894138"/>
          <p14:tracePt t="5275" x="3732213" y="3894138"/>
          <p14:tracePt t="5294" x="3751263" y="3894138"/>
          <p14:tracePt t="5305" x="3803650" y="3894138"/>
          <p14:tracePt t="5325" x="3830638" y="3894138"/>
          <p14:tracePt t="5344" x="3840163" y="3894138"/>
          <p14:tracePt t="5355" x="3884613" y="3894138"/>
          <p14:tracePt t="5375" x="3894138" y="3894138"/>
          <p14:tracePt t="5400" x="3919538" y="3894138"/>
          <p14:tracePt t="5420" x="3938588" y="3884613"/>
          <p14:tracePt t="5453" x="3946525" y="3884613"/>
          <p14:tracePt t="5466" x="3965575" y="3884613"/>
          <p14:tracePt t="5484" x="3983038" y="3884613"/>
          <p14:tracePt t="5516" x="3973513" y="3884613"/>
          <p14:tracePt t="5801" x="3965575" y="3884613"/>
          <p14:tracePt t="6065" x="3956050" y="3884613"/>
          <p14:tracePt t="6412" x="3946525" y="3884613"/>
          <p14:tracePt t="6805" x="3938588" y="3884613"/>
          <p14:tracePt t="6831" x="3929063" y="3884613"/>
          <p14:tracePt t="6898" x="3919538" y="3875088"/>
          <p14:tracePt t="6945" x="3919538" y="3867150"/>
          <p14:tracePt t="6973" x="3911600" y="3867150"/>
          <p14:tracePt t="7024" x="3911600" y="3857625"/>
          <p14:tracePt t="7071" x="3911600" y="3848100"/>
          <p14:tracePt t="7082" x="3902075" y="3848100"/>
          <p14:tracePt t="7121" x="3902075" y="3840163"/>
          <p14:tracePt t="7161" x="3894138" y="3840163"/>
          <p14:tracePt t="7480" x="3894138" y="3857625"/>
          <p14:tracePt t="7571" x="3884613" y="3857625"/>
          <p14:tracePt t="7589" x="3884613" y="3867150"/>
          <p14:tracePt t="7600" x="3884613" y="3875088"/>
          <p14:tracePt t="7653" x="3875088" y="3884613"/>
          <p14:tracePt t="7665" x="3867150" y="3911600"/>
          <p14:tracePt t="7684" x="3867150" y="3929063"/>
          <p14:tracePt t="7695" x="3848100" y="3973513"/>
          <p14:tracePt t="7715" x="3848100" y="3990975"/>
          <p14:tracePt t="7726" x="3830638" y="4027488"/>
          <p14:tracePt t="7746" x="3813175" y="4081463"/>
          <p14:tracePt t="7765" x="3813175" y="4108450"/>
          <p14:tracePt t="7776" x="3813175" y="4170363"/>
          <p14:tracePt t="7795" x="3803650" y="4214813"/>
          <p14:tracePt t="7807" x="3803650" y="4295775"/>
          <p14:tracePt t="7826" x="3803650" y="4330700"/>
          <p14:tracePt t="7839" x="3795713" y="4411663"/>
          <p14:tracePt t="7857" x="3795713" y="4438650"/>
          <p14:tracePt t="7871" x="3795713" y="4491038"/>
          <p14:tracePt t="7888" x="3786188" y="4510088"/>
          <p14:tracePt t="7905" x="3786188" y="4572000"/>
          <p14:tracePt t="7921" x="3786188" y="4643438"/>
          <p14:tracePt t="7938" x="3786188" y="4670425"/>
          <p14:tracePt t="7955" x="3786188" y="4724400"/>
          <p14:tracePt t="7972" x="3786188" y="4751388"/>
          <p14:tracePt t="7988" x="3795713" y="4813300"/>
          <p14:tracePt t="8005" x="3795713" y="4840288"/>
          <p14:tracePt t="8022" x="3803650" y="4894263"/>
          <p14:tracePt t="8038" x="3803650" y="4946650"/>
          <p14:tracePt t="8075" x="3803650" y="4973638"/>
          <p14:tracePt t="8091" x="3803650" y="4991100"/>
          <p14:tracePt t="8105" x="3803650" y="5054600"/>
          <p14:tracePt t="8122" x="3813175" y="5116513"/>
          <p14:tracePt t="8142" x="3813175" y="5133975"/>
          <p14:tracePt t="8154" x="3813175" y="5180013"/>
          <p14:tracePt t="8172" x="3813175" y="5197475"/>
          <p14:tracePt t="8184" x="3813175" y="5241925"/>
          <p14:tracePt t="8202" x="3813175" y="5268913"/>
          <p14:tracePt t="8214" x="3822700" y="5322888"/>
          <p14:tracePt t="8233" x="3822700" y="5340350"/>
          <p14:tracePt t="8265" x="3822700" y="5330825"/>
          <p14:tracePt t="8579" x="3830638" y="5330825"/>
          <p14:tracePt t="8612" x="3840163" y="5322888"/>
          <p14:tracePt t="8660" x="3840163" y="5313363"/>
          <p14:tracePt t="8672" x="3840163" y="5303838"/>
          <p14:tracePt t="8691" x="3840163" y="5295900"/>
          <p14:tracePt t="8735" x="3848100" y="5276850"/>
          <p14:tracePt t="8768" x="3848100" y="5268913"/>
          <p14:tracePt t="8895" x="3848100" y="5259388"/>
          <p14:tracePt t="9286" x="3848100" y="5251450"/>
          <p14:tracePt t="9334" x="3848100" y="5241925"/>
          <p14:tracePt t="9364" x="3857625" y="5224463"/>
          <p14:tracePt t="9383" x="3857625" y="5214938"/>
          <p14:tracePt t="9395" x="3867150" y="5160963"/>
          <p14:tracePt t="9415" x="3884613" y="5133975"/>
          <p14:tracePt t="9425" x="3902075" y="5045075"/>
          <p14:tracePt t="9443" x="3919538" y="4983163"/>
          <p14:tracePt t="9456" x="3938588" y="4894263"/>
          <p14:tracePt t="9476" x="3946525" y="4795838"/>
          <p14:tracePt t="9492" x="3946525" y="4759325"/>
          <p14:tracePt t="9505" x="3956050" y="4705350"/>
          <p14:tracePt t="9525" x="3965575" y="4670425"/>
          <p14:tracePt t="9535" x="3973513" y="4608513"/>
          <p14:tracePt t="9555" x="3983038" y="4589463"/>
          <p14:tracePt t="9565" x="3990975" y="4518025"/>
          <p14:tracePt t="9584" x="4000500" y="4456113"/>
          <p14:tracePt t="9603" x="4010025" y="4429125"/>
          <p14:tracePt t="9615" x="4010025" y="4411663"/>
          <p14:tracePt t="9649" x="4010025" y="4384675"/>
          <p14:tracePt t="9661" x="4010025" y="4357688"/>
          <p14:tracePt t="9681" x="4017963" y="4340225"/>
          <p14:tracePt t="9693" x="4017963" y="4286250"/>
          <p14:tracePt t="9711" x="4027488" y="4268788"/>
          <p14:tracePt t="9723" x="4037013" y="4251325"/>
          <p14:tracePt t="9742" x="4037013" y="4241800"/>
          <p14:tracePt t="9833" x="4037013" y="4232275"/>
          <p14:tracePt t="9883" x="4037013" y="4224338"/>
          <p14:tracePt t="10141" x="4037013" y="4214813"/>
          <p14:tracePt t="10244" x="4027488" y="4214813"/>
          <p14:tracePt t="10699" x="4027488" y="4205288"/>
          <p14:tracePt t="11170" x="4027488" y="4214813"/>
          <p14:tracePt t="12456" x="4027488" y="4205288"/>
          <p14:tracePt t="13267" x="4027488" y="4197350"/>
          <p14:tracePt t="13970" x="4017963" y="4197350"/>
          <p14:tracePt t="14069" x="4010025" y="4197350"/>
          <p14:tracePt t="14111" x="3983038" y="4179888"/>
          <p14:tracePt t="14130" x="3965575" y="4179888"/>
          <p14:tracePt t="14142" x="3929063" y="4170363"/>
          <p14:tracePt t="14161" x="3884613" y="4170363"/>
          <p14:tracePt t="14192" x="3795713" y="4160838"/>
          <p14:tracePt t="14226" x="3687763" y="4152900"/>
          <p14:tracePt t="14258" x="3598863" y="4152900"/>
          <p14:tracePt t="14292" x="3509963" y="4152900"/>
          <p14:tracePt t="14326" x="3438525" y="4152900"/>
          <p14:tracePt t="14336" x="3367088" y="4152900"/>
          <p14:tracePt t="14358" x="3133725" y="4133850"/>
          <p14:tracePt t="14393" x="3089275" y="4133850"/>
          <p14:tracePt t="14426" x="2894013" y="4125913"/>
          <p14:tracePt t="14460" x="2616200" y="4089400"/>
          <p14:tracePt t="14492" x="2482850" y="4071938"/>
          <p14:tracePt t="14526" x="2322513" y="4044950"/>
          <p14:tracePt t="14559" x="2081213" y="4017963"/>
          <p14:tracePt t="14593" x="1830388" y="3983038"/>
          <p14:tracePt t="14626" x="1571625" y="3938588"/>
          <p14:tracePt t="14660" x="1393825" y="3902075"/>
          <p14:tracePt t="14693" x="1143000" y="3857625"/>
          <p14:tracePt t="14727" x="1054100" y="3848100"/>
          <p14:tracePt t="14760" x="893763" y="3830638"/>
          <p14:tracePt t="14793" x="741363" y="3803650"/>
          <p14:tracePt t="14826" x="687388" y="3803650"/>
          <p14:tracePt t="14860" x="660400" y="3803650"/>
          <p14:tracePt t="14894" x="633413" y="3803650"/>
          <p14:tracePt t="14927" x="608013" y="3803650"/>
          <p14:tracePt t="14961" x="608013" y="3813175"/>
          <p14:tracePt t="15108" x="608013" y="3822700"/>
          <p14:tracePt t="16146" x="608013" y="3830638"/>
          <p14:tracePt t="16691" x="615950" y="3830638"/>
          <p14:tracePt t="16788" x="615950" y="3840163"/>
          <p14:tracePt t="16846" x="615950" y="3848100"/>
          <p14:tracePt t="17226" x="625475" y="3848100"/>
          <p14:tracePt t="17246" x="633413" y="3848100"/>
          <p14:tracePt t="17950" x="642938" y="3848100"/>
        </p14:tracePtLst>
      </p14:laserTraceLst>
    </p:ext>
  </p:extLs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 instantiating Unnecessary Code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320970" y="1061966"/>
            <a:ext cx="2365830" cy="69063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Animated object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320969" y="5878516"/>
            <a:ext cx="2398489" cy="62932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client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320970" y="2399790"/>
            <a:ext cx="2365830" cy="5520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object: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22784" y="3289287"/>
            <a:ext cx="2364015" cy="730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command object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20969" y="4944686"/>
            <a:ext cx="2362201" cy="6179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Animating thread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9029" y="3329346"/>
            <a:ext cx="16510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Parser/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Undoer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659453" y="3429000"/>
            <a:ext cx="872671" cy="367355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HAS-A</a:t>
            </a:r>
            <a:endParaRPr lang="en-US" sz="1400" dirty="0"/>
          </a:p>
        </p:txBody>
      </p:sp>
      <p:sp>
        <p:nvSpPr>
          <p:cNvPr id="48" name="Rectangle 47"/>
          <p:cNvSpPr/>
          <p:nvPr/>
        </p:nvSpPr>
        <p:spPr>
          <a:xfrm>
            <a:off x="161223" y="4461940"/>
            <a:ext cx="2645229" cy="129327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No instantiation of un-necessary Thread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code using our pattern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1689223" y="3735540"/>
            <a:ext cx="882650" cy="17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25527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6863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41710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cxnSp>
        <p:nvCxnSpPr>
          <p:cNvPr id="49" name="Straight Arrow Connector 48"/>
          <p:cNvCxnSpPr>
            <a:endCxn id="61" idx="2"/>
          </p:cNvCxnSpPr>
          <p:nvPr/>
        </p:nvCxnSpPr>
        <p:spPr>
          <a:xfrm flipV="1">
            <a:off x="46572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61" idx="0"/>
            <a:endCxn id="34" idx="2"/>
          </p:cNvCxnSpPr>
          <p:nvPr/>
        </p:nvCxnSpPr>
        <p:spPr>
          <a:xfrm flipV="1">
            <a:off x="50382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V="1">
            <a:off x="51054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V="1">
            <a:off x="5314950" y="1887889"/>
            <a:ext cx="0" cy="413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33546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2552700" y="1086705"/>
            <a:ext cx="21045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60" name="Rectangle 59"/>
          <p:cNvSpPr/>
          <p:nvPr/>
        </p:nvSpPr>
        <p:spPr>
          <a:xfrm>
            <a:off x="4668156" y="1109652"/>
            <a:ext cx="1275444" cy="7914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6572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flipH="1" flipV="1">
            <a:off x="40767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46863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28575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552700" y="3314699"/>
            <a:ext cx="2133600" cy="91440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187371" y="448393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run()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8412051"/>
      </p:ext>
    </p:extLst>
  </p:cSld>
  <p:clrMapOvr>
    <a:masterClrMapping/>
  </p:clrMapOvr>
  <p:transition advTm="3107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1" grpId="0" animBg="1"/>
      <p:bldP spid="42" grpId="0" animBg="1"/>
      <p:bldP spid="48" grpId="0" animBg="1"/>
    </p:bldLst>
  </p:timing>
  <p:extLst mod="1">
    <p:ext uri="{3A86A75C-4F4B-4683-9AE1-C65F6400EC91}">
      <p14:laserTraceLst xmlns:p14="http://schemas.microsoft.com/office/powerpoint/2010/main">
        <p14:tracePtLst>
          <p14:tracePt t="4074" x="642938" y="3857625"/>
          <p14:tracePt t="4149" x="642938" y="3875088"/>
          <p14:tracePt t="4169" x="652463" y="3894138"/>
          <p14:tracePt t="4188" x="660400" y="3902075"/>
          <p14:tracePt t="4206" x="704850" y="3929063"/>
          <p14:tracePt t="4239" x="795338" y="3965575"/>
          <p14:tracePt t="4273" x="911225" y="4017963"/>
          <p14:tracePt t="4281" x="1009650" y="4071938"/>
          <p14:tracePt t="4307" x="1339850" y="4232275"/>
          <p14:tracePt t="4339" x="1608138" y="4367213"/>
          <p14:tracePt t="4359" x="1697038" y="4419600"/>
          <p14:tracePt t="4373" x="1928813" y="4537075"/>
          <p14:tracePt t="4407" x="2268538" y="4697413"/>
          <p14:tracePt t="4440" x="2670175" y="4875213"/>
          <p14:tracePt t="4472" x="2786063" y="4938713"/>
          <p14:tracePt t="4483" x="2803525" y="4946650"/>
          <p14:tracePt t="4507" x="2894013" y="4973638"/>
          <p14:tracePt t="4539" x="2946400" y="4991100"/>
          <p14:tracePt t="4545" x="3179763" y="5062538"/>
          <p14:tracePt t="4574" x="3367088" y="5126038"/>
          <p14:tracePt t="4574" x="3384550" y="5133975"/>
          <p14:tracePt t="4608" x="3438525" y="5160963"/>
          <p14:tracePt t="4627" x="3527425" y="5187950"/>
          <p14:tracePt t="4654" x="3697288" y="5268913"/>
          <p14:tracePt t="4675" x="4044950" y="5419725"/>
          <p14:tracePt t="4708" x="4108450" y="5446713"/>
          <p14:tracePt t="4741" x="4108450" y="5438775"/>
          <p14:tracePt t="4952" x="4098925" y="5402263"/>
          <p14:tracePt t="4972" x="4098925" y="5384800"/>
          <p14:tracePt t="4984" x="4098925" y="5348288"/>
          <p14:tracePt t="5009" x="4089400" y="5295900"/>
          <p14:tracePt t="5042" x="4062413" y="5170488"/>
          <p14:tracePt t="5052" x="4037013" y="5089525"/>
          <p14:tracePt t="5076" x="3983038" y="4875213"/>
          <p14:tracePt t="5109" x="3919538" y="4687888"/>
          <p14:tracePt t="5143" x="3902075" y="4616450"/>
          <p14:tracePt t="5161" x="3894138" y="4581525"/>
          <p14:tracePt t="5176" x="3875088" y="4510088"/>
          <p14:tracePt t="5209" x="3867150" y="4419600"/>
          <p14:tracePt t="5212" x="3840163" y="4303713"/>
          <p14:tracePt t="5244" x="3813175" y="4187825"/>
          <p14:tracePt t="5276" x="3803650" y="4133850"/>
          <p14:tracePt t="5284" x="3795713" y="4081463"/>
          <p14:tracePt t="5310" x="3776663" y="3990975"/>
          <p14:tracePt t="5342" x="3776663" y="3965575"/>
          <p14:tracePt t="5347" x="3759200" y="3911600"/>
          <p14:tracePt t="5377" x="3751263" y="3857625"/>
          <p14:tracePt t="5410" x="3741738" y="3795713"/>
          <p14:tracePt t="5416" x="3741738" y="3776663"/>
          <p14:tracePt t="5444" x="3724275" y="3679825"/>
          <p14:tracePt t="5478" x="3724275" y="3670300"/>
          <p14:tracePt t="5488" x="3714750" y="3643313"/>
          <p14:tracePt t="5511" x="3714750" y="3633788"/>
          <p14:tracePt t="5544" x="3714750" y="3625850"/>
          <p14:tracePt t="5555" x="3705225" y="3625850"/>
          <p14:tracePt t="5746" x="3697288" y="3625850"/>
          <p14:tracePt t="6180" x="3687763" y="3625850"/>
          <p14:tracePt t="6455" x="3670300" y="3625850"/>
          <p14:tracePt t="6561" x="3660775" y="3625850"/>
          <p14:tracePt t="6573" x="3616325" y="3633788"/>
          <p14:tracePt t="6591" x="3571875" y="3652838"/>
          <p14:tracePt t="6614" x="3384550" y="3660775"/>
          <p14:tracePt t="6648" x="3133725" y="3660775"/>
          <p14:tracePt t="6681" x="2946400" y="3660775"/>
          <p14:tracePt t="6715" x="2455863" y="3643313"/>
          <p14:tracePt t="6748" x="2098675" y="3652838"/>
          <p14:tracePt t="6782" x="1795463" y="3687763"/>
          <p14:tracePt t="6816" x="1250950" y="3724275"/>
          <p14:tracePt t="6849" x="1081088" y="3732213"/>
          <p14:tracePt t="6882" x="893763" y="3732213"/>
          <p14:tracePt t="6916" x="608013" y="3751263"/>
          <p14:tracePt t="6949" x="366713" y="3759200"/>
          <p14:tracePt t="6982" x="204788" y="3768725"/>
          <p14:tracePt t="7016" x="0" y="3786188"/>
          <p14:tracePt t="7049" x="0" y="3795713"/>
          <p14:tracePt t="7082" x="0" y="3803650"/>
          <p14:tracePt t="7160" x="0" y="3813175"/>
          <p14:tracePt t="7172" x="9525" y="3830638"/>
          <p14:tracePt t="7190" x="9525" y="3840163"/>
          <p14:tracePt t="7216" x="9525" y="3848100"/>
          <p14:tracePt t="7248" x="17463" y="3857625"/>
          <p14:tracePt t="7284" x="26988" y="3857625"/>
          <p14:tracePt t="7315" x="44450" y="3867150"/>
          <p14:tracePt t="7327" x="88900" y="3867150"/>
          <p14:tracePt t="7349" x="214313" y="3875088"/>
          <p14:tracePt t="7382" x="241300" y="3875088"/>
          <p14:tracePt t="7389" x="322263" y="3875088"/>
          <p14:tracePt t="7416" x="536575" y="3884613"/>
          <p14:tracePt t="7449" x="704850" y="3884613"/>
          <p14:tracePt t="7457" x="758825" y="3894138"/>
          <p14:tracePt t="7500" x="822325" y="3894138"/>
          <p14:tracePt t="7519" x="893763" y="3902075"/>
          <p14:tracePt t="7551" x="990600" y="3911600"/>
          <p14:tracePt t="7584" x="1071563" y="3919538"/>
          <p14:tracePt t="7617" x="1133475" y="3929063"/>
          <p14:tracePt t="7650" x="1187450" y="3938588"/>
          <p14:tracePt t="7661" x="1231900" y="3946525"/>
          <p14:tracePt t="7684" x="1268413" y="3956050"/>
          <p14:tracePt t="7717" x="1276350" y="3956050"/>
          <p14:tracePt t="7726" x="1285875" y="3956050"/>
          <p14:tracePt t="7767" x="1295400" y="3956050"/>
          <p14:tracePt t="7799" x="1312863" y="3946525"/>
          <p14:tracePt t="7818" x="1330325" y="3938588"/>
          <p14:tracePt t="7883" x="1357313" y="3938588"/>
          <p14:tracePt t="7913" x="1374775" y="3929063"/>
          <p14:tracePt t="7926" x="1419225" y="3919538"/>
          <p14:tracePt t="7951" x="1544638" y="3902075"/>
          <p14:tracePt t="7986" x="1589088" y="3902075"/>
          <p14:tracePt t="7991" x="1724025" y="3902075"/>
          <p14:tracePt t="8018" x="2054225" y="3911600"/>
          <p14:tracePt t="8052" x="2224088" y="3919538"/>
          <p14:tracePt t="8071" x="2251075" y="3919538"/>
          <p14:tracePt t="8086" x="2411413" y="3929063"/>
          <p14:tracePt t="8119" x="2571750" y="3929063"/>
          <p14:tracePt t="8151" x="2643188" y="3929063"/>
          <p14:tracePt t="8165" x="2705100" y="3929063"/>
          <p14:tracePt t="8186" x="2840038" y="3929063"/>
          <p14:tracePt t="8218" x="3009900" y="3929063"/>
          <p14:tracePt t="8226" x="3081338" y="3929063"/>
          <p14:tracePt t="8252" x="3259138" y="3929063"/>
          <p14:tracePt t="8285" x="3268663" y="3929063"/>
          <p14:tracePt t="8296" x="3286125" y="3919538"/>
          <p14:tracePt t="8319" x="3322638" y="3919538"/>
          <p14:tracePt t="8351" x="3340100" y="3919538"/>
          <p14:tracePt t="8356" x="3411538" y="3919538"/>
          <p14:tracePt t="8386" x="3490913" y="3919538"/>
          <p14:tracePt t="8419" x="3517900" y="3929063"/>
          <p14:tracePt t="8427" x="3554413" y="3929063"/>
          <p14:tracePt t="8453" x="3625850" y="3938588"/>
          <p14:tracePt t="8486" x="3652838" y="3938588"/>
          <p14:tracePt t="8491" x="3687763" y="3938588"/>
          <p14:tracePt t="8520" x="3697288" y="3938588"/>
          <p14:tracePt t="8552" x="3705225" y="3938588"/>
          <p14:tracePt t="8715" x="3705225" y="3946525"/>
        </p14:tracePtLst>
      </p14:laserTraceLst>
    </p:ext>
  </p:extLs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Objects vs. Threads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Threads can use command objects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Command objects can be used in non thread contexts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Undo/redo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Processing command interpreter commands</a:t>
            </a:r>
          </a:p>
          <a:p>
            <a:pPr>
              <a:lnSpc>
                <a:spcPct val="80000"/>
              </a:lnSpc>
              <a:buNone/>
            </a:pPr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9635516"/>
      </p:ext>
    </p:extLst>
  </p:cSld>
  <p:clrMapOvr>
    <a:masterClrMapping/>
  </p:clrMapOvr>
  <p:transition advTm="246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If we want multiple animations then we must create our own threads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Threads use command objects.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Command objects represent method calls</a:t>
            </a:r>
          </a:p>
          <a:p>
            <a:pPr>
              <a:lnSpc>
                <a:spcPct val="80000"/>
              </a:lnSpc>
              <a:buNone/>
            </a:pPr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84304"/>
      </p:ext>
    </p:extLst>
  </p:cSld>
  <p:clrMapOvr>
    <a:masterClrMapping/>
  </p:clrMapOvr>
  <p:transition advTm="400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Animation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Begin with the object to be animated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Write one or more animating object with one or more looping methods to animate the animated object that take animation controls as arguments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Write one or more implementations of Runnable, each of which takes the animation controls and the above two objects as parameters and calls a looping method of the animating objects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In the main program or some model method, create one or more Thread </a:t>
            </a:r>
            <a:r>
              <a:rPr lang="en-US" dirty="0" err="1" smtClean="0"/>
              <a:t>instace</a:t>
            </a:r>
            <a:r>
              <a:rPr lang="en-US" dirty="0" smtClean="0"/>
              <a:t>, passing  to the Thread constructor  an instance of the Runnable command object.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Execute the start() method on each Thread instance.</a:t>
            </a:r>
          </a:p>
          <a:p>
            <a:pPr>
              <a:lnSpc>
                <a:spcPct val="80000"/>
              </a:lnSpc>
              <a:buNone/>
            </a:pPr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859812"/>
      </p:ext>
    </p:extLst>
  </p:cSld>
  <p:clrMapOvr>
    <a:masterClrMapping/>
  </p:clrMapOvr>
  <p:transition advTm="99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Observable </a:t>
            </a:r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85800" y="1324720"/>
            <a:ext cx="2168977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PlottedShuttle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73398" y="4684486"/>
            <a:ext cx="2133600" cy="87811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364015" y="6210318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840263" y="1533238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524000" y="6096000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192156" y="1305988"/>
            <a:ext cx="1427843" cy="8551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Component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987470" y="1543368"/>
            <a:ext cx="1143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repaint()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770915" y="2161112"/>
            <a:ext cx="849085" cy="4191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paint()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516663" y="1755765"/>
            <a:ext cx="44041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2745015" y="5344041"/>
            <a:ext cx="3090633" cy="8662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206998" y="4800599"/>
            <a:ext cx="3022602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animateFromOrigin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4" name="Straight Arrow Connector 23"/>
          <p:cNvCxnSpPr>
            <a:endCxn id="30" idx="2"/>
          </p:cNvCxnSpPr>
          <p:nvPr/>
        </p:nvCxnSpPr>
        <p:spPr>
          <a:xfrm flipH="1" flipV="1">
            <a:off x="3678463" y="1934320"/>
            <a:ext cx="2513694" cy="29645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48" idx="2"/>
            <a:endCxn id="49" idx="1"/>
          </p:cNvCxnSpPr>
          <p:nvPr/>
        </p:nvCxnSpPr>
        <p:spPr>
          <a:xfrm>
            <a:off x="5558970" y="1886268"/>
            <a:ext cx="1211945" cy="484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6285483"/>
      </p:ext>
    </p:extLst>
  </p:cSld>
  <p:clrMapOvr>
    <a:masterClrMapping/>
  </p:clrMapOvr>
  <p:transition advTm="7107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580" x="3965575" y="4071938"/>
          <p14:tracePt t="6952" x="3965575" y="4054475"/>
          <p14:tracePt t="7032" x="3956050" y="4037013"/>
          <p14:tracePt t="7050" x="3946525" y="4027488"/>
          <p14:tracePt t="7061" x="3946525" y="4017963"/>
          <p14:tracePt t="7080" x="3938588" y="4000500"/>
          <p14:tracePt t="7140" x="3929063" y="3990975"/>
          <p14:tracePt t="7159" x="3919538" y="3983038"/>
          <p14:tracePt t="7175" x="3919538" y="3973513"/>
          <p14:tracePt t="7207" x="3919538" y="3965575"/>
          <p14:tracePt t="7238" x="3911600" y="3956050"/>
          <p14:tracePt t="7284" x="3902075" y="3946525"/>
          <p14:tracePt t="7303" x="3902075" y="3929063"/>
          <p14:tracePt t="7329" x="3894138" y="3902075"/>
          <p14:tracePt t="7349" x="3875088" y="3894138"/>
          <p14:tracePt t="7428" x="3875088" y="3884613"/>
          <p14:tracePt t="7439" x="3840163" y="3848100"/>
          <p14:tracePt t="7458" x="3822700" y="3830638"/>
          <p14:tracePt t="7476" x="3732213" y="3714750"/>
          <p14:tracePt t="7509" x="3679825" y="3652838"/>
          <p14:tracePt t="7520" x="3652838" y="3616325"/>
          <p14:tracePt t="7543" x="3562350" y="3527425"/>
          <p14:tracePt t="7576" x="3544888" y="3509963"/>
          <p14:tracePt t="7590" x="3482975" y="3446463"/>
          <p14:tracePt t="7616" x="3473450" y="3438525"/>
          <p14:tracePt t="7643" x="3394075" y="3357563"/>
          <p14:tracePt t="7677" x="3295650" y="3241675"/>
          <p14:tracePt t="7680" x="3214688" y="3152775"/>
          <p14:tracePt t="7713" x="3179763" y="3108325"/>
          <p14:tracePt t="7744" x="3116263" y="3054350"/>
          <p14:tracePt t="7778" x="3098800" y="3027363"/>
          <p14:tracePt t="7786" x="3062288" y="2990850"/>
          <p14:tracePt t="7811" x="2990850" y="2901950"/>
          <p14:tracePt t="7844" x="2973388" y="2867025"/>
          <p14:tracePt t="7848" x="2901950" y="2776538"/>
          <p14:tracePt t="7878" x="2840038" y="2705100"/>
          <p14:tracePt t="7911" x="2803525" y="2670175"/>
          <p14:tracePt t="7930" x="2786063" y="2643188"/>
          <p14:tracePt t="7945" x="2724150" y="2554288"/>
          <p14:tracePt t="7978" x="2670175" y="2482850"/>
          <p14:tracePt t="8011" x="2616200" y="2401888"/>
          <p14:tracePt t="8024" x="2581275" y="2347913"/>
          <p14:tracePt t="8058" x="2571750" y="2339975"/>
          <p14:tracePt t="8078" x="2509838" y="2251075"/>
          <p14:tracePt t="8111" x="2500313" y="2251075"/>
          <p14:tracePt t="8118" x="2482850" y="2214563"/>
          <p14:tracePt t="8150" x="2482850" y="2205038"/>
          <p14:tracePt t="8179" x="2465388" y="2179638"/>
          <p14:tracePt t="8212" x="2455863" y="2143125"/>
          <p14:tracePt t="8245" x="2446338" y="2125663"/>
          <p14:tracePt t="8254" x="2428875" y="2089150"/>
          <p14:tracePt t="8286" x="2419350" y="2054225"/>
          <p14:tracePt t="8312" x="2419350" y="2044700"/>
          <p14:tracePt t="8344" x="2419350" y="2036763"/>
          <p14:tracePt t="8419" x="2419350" y="2027238"/>
          <p14:tracePt t="8559" x="2411413" y="2027238"/>
          <p14:tracePt t="8572" x="2411413" y="2017713"/>
          <p14:tracePt t="9501" x="2393950" y="2017713"/>
          <p14:tracePt t="9610" x="2374900" y="2000250"/>
          <p14:tracePt t="9629" x="2366963" y="1990725"/>
          <p14:tracePt t="9642" x="2347913" y="1973263"/>
          <p14:tracePt t="9674" x="2339975" y="1973263"/>
          <p14:tracePt t="9972" x="2330450" y="1973263"/>
          <p14:tracePt t="10114" x="2322513" y="1973263"/>
          <p14:tracePt t="10270" x="2322513" y="1982788"/>
          <p14:tracePt t="11072" x="2312988" y="1965325"/>
          <p14:tracePt t="11721" x="2312988" y="1973263"/>
          <p14:tracePt t="11797" x="2312988" y="2017713"/>
          <p14:tracePt t="11810" x="2312988" y="2133600"/>
          <p14:tracePt t="11828" x="2312988" y="2179638"/>
          <p14:tracePt t="11857" x="2312988" y="2241550"/>
          <p14:tracePt t="11888" x="2312988" y="2303463"/>
          <p14:tracePt t="11891" x="2312988" y="2384425"/>
          <p14:tracePt t="11923" x="2312988" y="2517775"/>
          <p14:tracePt t="11941" x="2312988" y="2554288"/>
          <p14:tracePt t="11957" x="2312988" y="2813050"/>
          <p14:tracePt t="11990" x="2322513" y="3036888"/>
          <p14:tracePt t="12004" x="2322513" y="3133725"/>
          <p14:tracePt t="12024" x="2339975" y="3402013"/>
          <p14:tracePt t="12058" x="2357438" y="3589338"/>
          <p14:tracePt t="12065" x="2357438" y="3660775"/>
          <p14:tracePt t="12089" x="2366963" y="3938588"/>
          <p14:tracePt t="12121" x="2366963" y="4143375"/>
          <p14:tracePt t="12127" x="2366963" y="4214813"/>
          <p14:tracePt t="12156" x="2374900" y="4375150"/>
          <p14:tracePt t="12187" x="2374900" y="4598988"/>
          <p14:tracePt t="12190" x="2374900" y="4867275"/>
          <p14:tracePt t="12222" x="2374900" y="4884738"/>
          <p14:tracePt t="12235" x="2374900" y="4965700"/>
          <p14:tracePt t="12257" x="2374900" y="5089525"/>
          <p14:tracePt t="12289" x="2374900" y="5126038"/>
          <p14:tracePt t="12296" x="2357438" y="5224463"/>
          <p14:tracePt t="12324" x="2303463" y="5473700"/>
          <p14:tracePt t="12356" x="2295525" y="5500688"/>
          <p14:tracePt t="12371" x="2286000" y="5527675"/>
          <p14:tracePt t="12391" x="2276475" y="5572125"/>
          <p14:tracePt t="12423" x="2259013" y="5634038"/>
          <p14:tracePt t="12427" x="2232025" y="5759450"/>
          <p14:tracePt t="12458" x="2205038" y="5902325"/>
          <p14:tracePt t="12490" x="2197100" y="5956300"/>
          <p14:tracePt t="12506" x="2187575" y="5983288"/>
          <p14:tracePt t="12525" x="2160588" y="6072188"/>
          <p14:tracePt t="12557" x="2143125" y="6161088"/>
          <p14:tracePt t="12569" x="2133600" y="6188075"/>
          <p14:tracePt t="12592" x="2108200" y="6269038"/>
          <p14:tracePt t="12628" x="2089150" y="6296025"/>
          <p14:tracePt t="12660" x="2081213" y="6340475"/>
          <p14:tracePt t="12692" x="2071688" y="6348413"/>
          <p14:tracePt t="12710" x="2071688" y="6357938"/>
          <p14:tracePt t="12726" x="2071688" y="6375400"/>
          <p14:tracePt t="12758" x="2062163" y="6375400"/>
          <p14:tracePt t="12769" x="2062163" y="6367463"/>
          <p14:tracePt t="13494" x="2062163" y="6348413"/>
          <p14:tracePt t="13511" x="2062163" y="6330950"/>
          <p14:tracePt t="13527" x="2071688" y="6286500"/>
          <p14:tracePt t="13559" x="2089150" y="6242050"/>
          <p14:tracePt t="13573" x="2089150" y="6224588"/>
          <p14:tracePt t="13594" x="2116138" y="6143625"/>
          <p14:tracePt t="13626" x="2133600" y="6089650"/>
          <p14:tracePt t="13637" x="2143125" y="6072188"/>
          <p14:tracePt t="13661" x="2187575" y="5983288"/>
          <p14:tracePt t="13693" x="2232025" y="5911850"/>
          <p14:tracePt t="13698" x="2259013" y="5894388"/>
          <p14:tracePt t="13728" x="2473325" y="5741988"/>
          <p14:tracePt t="13760" x="2509838" y="5724525"/>
          <p14:tracePt t="13773" x="2608263" y="5670550"/>
          <p14:tracePt t="13795" x="2768600" y="5599113"/>
          <p14:tracePt t="13827" x="2919413" y="5537200"/>
          <p14:tracePt t="13842" x="2982913" y="5510213"/>
          <p14:tracePt t="13862" x="3143250" y="5446713"/>
          <p14:tracePt t="13894" x="3268663" y="5402263"/>
          <p14:tracePt t="13904" x="3303588" y="5384800"/>
          <p14:tracePt t="13929" x="3348038" y="5357813"/>
          <p14:tracePt t="13962" x="3367088" y="5348288"/>
          <p14:tracePt t="13967" x="3402013" y="5340350"/>
          <p14:tracePt t="13995" x="3509963" y="5286375"/>
          <p14:tracePt t="14028" x="3536950" y="5276850"/>
          <p14:tracePt t="14040" x="3589338" y="5251450"/>
          <p14:tracePt t="14062" x="3670300" y="5214938"/>
          <p14:tracePt t="14094" x="3687763" y="5205413"/>
          <p14:tracePt t="14104" x="3714750" y="5197475"/>
          <p14:tracePt t="14129" x="3751263" y="5180013"/>
          <p14:tracePt t="14162" x="3776663" y="5160963"/>
          <p14:tracePt t="14165" x="3795713" y="5143500"/>
          <p14:tracePt t="14165" x="3813175" y="5133975"/>
          <p14:tracePt t="14197" x="3857625" y="5089525"/>
          <p14:tracePt t="14230" x="3911600" y="5027613"/>
          <p14:tracePt t="14263" x="3956050" y="4983163"/>
          <p14:tracePt t="14279" x="3973513" y="4965700"/>
          <p14:tracePt t="14296" x="4037013" y="4902200"/>
          <p14:tracePt t="14328" x="4071938" y="4848225"/>
          <p14:tracePt t="14342" x="4081463" y="4830763"/>
          <p14:tracePt t="14363" x="4152900" y="4741863"/>
          <p14:tracePt t="14396" x="4160838" y="4732338"/>
          <p14:tracePt t="14403" x="4187825" y="4687888"/>
          <p14:tracePt t="14430" x="4214813" y="4625975"/>
          <p14:tracePt t="14464" x="4232275" y="4608513"/>
          <p14:tracePt t="14466" x="4268788" y="4562475"/>
          <p14:tracePt t="14497" x="4276725" y="4545013"/>
          <p14:tracePt t="14529" x="4295775" y="4537075"/>
          <p14:tracePt t="14543" x="4313238" y="4500563"/>
          <p14:tracePt t="14563" x="4348163" y="4465638"/>
          <p14:tracePt t="14595" x="4367213" y="4446588"/>
          <p14:tracePt t="14606" x="4394200" y="4411663"/>
          <p14:tracePt t="14631" x="4429125" y="4348163"/>
          <p14:tracePt t="14663" x="4446588" y="4295775"/>
          <p14:tracePt t="14675" x="4446588" y="4286250"/>
          <p14:tracePt t="14697" x="4465638" y="4251325"/>
          <p14:tracePt t="14729" x="4456113" y="4259263"/>
          <p14:tracePt t="14894" x="4456113" y="4276725"/>
          <p14:tracePt t="14906" x="4456113" y="4322763"/>
          <p14:tracePt t="14932" x="4456113" y="4394200"/>
          <p14:tracePt t="14964" x="4456113" y="4438650"/>
          <p14:tracePt t="14986" x="4456113" y="4456113"/>
          <p14:tracePt t="14998" x="4456113" y="4527550"/>
          <p14:tracePt t="15030" x="4446588" y="4589463"/>
          <p14:tracePt t="15051" x="4446588" y="4598988"/>
          <p14:tracePt t="15065" x="4438650" y="4652963"/>
          <p14:tracePt t="15097" x="4438650" y="4670425"/>
          <p14:tracePt t="15099" x="4419600" y="4759325"/>
          <p14:tracePt t="15131" x="4411663" y="4776788"/>
          <p14:tracePt t="15140" x="4402138" y="4830763"/>
          <p14:tracePt t="15166" x="4394200" y="4894263"/>
          <p14:tracePt t="15199" x="4384675" y="4911725"/>
          <p14:tracePt t="15203" x="4375150" y="4938713"/>
          <p14:tracePt t="15233" x="4367213" y="4965700"/>
          <p14:tracePt t="15265" x="4367213" y="5000625"/>
          <p14:tracePt t="15297" x="4367213" y="5045075"/>
          <p14:tracePt t="15304" x="4367213" y="5081588"/>
          <p14:tracePt t="15333" x="4384675" y="5126038"/>
          <p14:tracePt t="15365" x="4411663" y="5153025"/>
          <p14:tracePt t="15367" x="4446588" y="5180013"/>
          <p14:tracePt t="15410" x="4465638" y="5187950"/>
          <p14:tracePt t="15429" x="4491038" y="5197475"/>
          <p14:tracePt t="15440" x="4510088" y="5205413"/>
          <p14:tracePt t="15466" x="4527550" y="5214938"/>
          <p14:tracePt t="15499" x="4545013" y="5214938"/>
          <p14:tracePt t="15504" x="4562475" y="5214938"/>
          <p14:tracePt t="15533" x="4598988" y="5205413"/>
          <p14:tracePt t="15567" x="4608513" y="5205413"/>
          <p14:tracePt t="15584" x="4616450" y="5197475"/>
          <p14:tracePt t="15600" x="4660900" y="5180013"/>
          <p14:tracePt t="15632" x="4697413" y="5133975"/>
          <p14:tracePt t="15647" x="4724400" y="5081588"/>
          <p14:tracePt t="15667" x="4751388" y="4965700"/>
          <p14:tracePt t="15699" x="4751388" y="4929188"/>
          <p14:tracePt t="15708" x="4751388" y="4884738"/>
          <p14:tracePt t="15734" x="4741863" y="4857750"/>
          <p14:tracePt t="15767" x="4741863" y="4840288"/>
          <p14:tracePt t="15771" x="4714875" y="4822825"/>
          <p14:tracePt t="15821" x="4714875" y="4813300"/>
          <p14:tracePt t="15834" x="4687888" y="4795838"/>
          <p14:tracePt t="15867" x="4679950" y="4795838"/>
          <p14:tracePt t="15884" x="4652963" y="4776788"/>
          <p14:tracePt t="15901" x="4608513" y="4768850"/>
          <p14:tracePt t="15933" x="4581525" y="4759325"/>
          <p14:tracePt t="15946" x="4537075" y="4759325"/>
          <p14:tracePt t="15972" x="4500563" y="4759325"/>
          <p14:tracePt t="16002" x="4438650" y="4776788"/>
          <p14:tracePt t="16002" x="4411663" y="4795838"/>
          <p14:tracePt t="16036" x="4357688" y="4813300"/>
          <p14:tracePt t="16055" x="4340225" y="4822825"/>
          <p14:tracePt t="16068" x="4259263" y="4857750"/>
          <p14:tracePt t="16100" x="4205288" y="4884738"/>
          <p14:tracePt t="16117" x="4152900" y="4911725"/>
          <p14:tracePt t="16136" x="4116388" y="4938713"/>
          <p14:tracePt t="16168" x="4098925" y="4938713"/>
          <p14:tracePt t="16178" x="4054475" y="4983163"/>
          <p14:tracePt t="16202" x="3990975" y="5027613"/>
          <p14:tracePt t="16234" x="3973513" y="5045075"/>
          <p14:tracePt t="16245" x="3956050" y="5062538"/>
          <p14:tracePt t="16269" x="3929063" y="5081588"/>
          <p14:tracePt t="16301" x="3929063" y="5099050"/>
          <p14:tracePt t="16324" x="3902075" y="5126038"/>
          <p14:tracePt t="16350" x="3894138" y="5153025"/>
          <p14:tracePt t="16369" x="3884613" y="5205413"/>
          <p14:tracePt t="16401" x="3884613" y="5241925"/>
          <p14:tracePt t="16418" x="3884613" y="5259388"/>
          <p14:tracePt t="16436" x="3884613" y="5286375"/>
          <p14:tracePt t="16469" x="3894138" y="5322888"/>
          <p14:tracePt t="16478" x="3902075" y="5330825"/>
          <p14:tracePt t="16503" x="3911600" y="5357813"/>
          <p14:tracePt t="16537" x="3929063" y="5384800"/>
          <p14:tracePt t="16544" x="3929063" y="5394325"/>
          <p14:tracePt t="16570" x="3946525" y="5411788"/>
          <p14:tracePt t="16602" x="3956050" y="5419725"/>
          <p14:tracePt t="16605" x="4010025" y="5465763"/>
          <p14:tracePt t="16636" x="4089400" y="5518150"/>
          <p14:tracePt t="16668" x="4125913" y="5545138"/>
          <p14:tracePt t="16680" x="4214813" y="5589588"/>
          <p14:tracePt t="16704" x="4313238" y="5653088"/>
          <p14:tracePt t="16735" x="4330700" y="5653088"/>
          <p14:tracePt t="16743" x="4402138" y="5680075"/>
          <p14:tracePt t="16770" x="4456113" y="5697538"/>
          <p14:tracePt t="16802" x="4537075" y="5715000"/>
          <p14:tracePt t="16811" x="4562475" y="5715000"/>
          <p14:tracePt t="16837" x="4643438" y="5741988"/>
          <p14:tracePt t="16869" x="4724400" y="5751513"/>
          <p14:tracePt t="16876" x="4768850" y="5759450"/>
          <p14:tracePt t="16904" x="4830763" y="5759450"/>
          <p14:tracePt t="16936" x="4894263" y="5768975"/>
          <p14:tracePt t="16939" x="4983163" y="5786438"/>
          <p14:tracePt t="16970" x="4991100" y="5786438"/>
          <p14:tracePt t="16980" x="5027613" y="5786438"/>
          <p14:tracePt t="17004" x="5072063" y="5786438"/>
          <p14:tracePt t="17036" x="5108575" y="5786438"/>
          <p14:tracePt t="17041" x="5160963" y="5786438"/>
          <p14:tracePt t="17071" x="5205413" y="5786438"/>
          <p14:tracePt t="17104" x="5241925" y="5786438"/>
          <p14:tracePt t="17107" x="5303838" y="5786438"/>
          <p14:tracePt t="17139" x="5357813" y="5786438"/>
          <p14:tracePt t="17172" x="5375275" y="5786438"/>
          <p14:tracePt t="17204" x="5394325" y="5786438"/>
          <p14:tracePt t="17217" x="5402263" y="5786438"/>
          <p14:tracePt t="17238" x="5402263" y="5768975"/>
          <p14:tracePt t="17333" x="5402263" y="5759450"/>
          <p14:tracePt t="17357" x="5402263" y="5741988"/>
          <p14:tracePt t="17388" x="5384800" y="5697538"/>
          <p14:tracePt t="17407" x="5384800" y="5688013"/>
          <p14:tracePt t="17419" x="5357813" y="5634038"/>
          <p14:tracePt t="17437" x="5348288" y="5616575"/>
          <p14:tracePt t="17457" x="5330825" y="5599113"/>
          <p14:tracePt t="17485" x="5322888" y="5589588"/>
          <p14:tracePt t="17496" x="5286375" y="5554663"/>
          <p14:tracePt t="17516" x="5268913" y="5527675"/>
          <p14:tracePt t="17535" x="5251450" y="5510213"/>
          <p14:tracePt t="17547" x="5232400" y="5491163"/>
          <p14:tracePt t="17566" x="5224463" y="5473700"/>
          <p14:tracePt t="17577" x="5187950" y="5446713"/>
          <p14:tracePt t="17596" x="5170488" y="5419725"/>
          <p14:tracePt t="17608" x="5133975" y="5394325"/>
          <p14:tracePt t="17628" x="5126038" y="5384800"/>
          <p14:tracePt t="17640" x="5099050" y="5367338"/>
          <p14:tracePt t="17674" x="5099050" y="5357813"/>
          <p14:tracePt t="17695" x="5081588" y="5348288"/>
          <p14:tracePt t="17719" x="5072063" y="5340350"/>
          <p14:tracePt t="17740" x="5072063" y="5330825"/>
          <p14:tracePt t="17797" x="5062538" y="5330825"/>
          <p14:tracePt t="18829" x="5054600" y="5330825"/>
          <p14:tracePt t="19179" x="5045075" y="5330825"/>
          <p14:tracePt t="19230" x="5037138" y="5330825"/>
          <p14:tracePt t="19290" x="5018088" y="5330825"/>
          <p14:tracePt t="19309" x="5010150" y="5330825"/>
          <p14:tracePt t="19469" x="5000625" y="5330825"/>
          <p14:tracePt t="23580" x="5000625" y="5322888"/>
          <p14:tracePt t="23962" x="4991100" y="5322888"/>
          <p14:tracePt t="24088" x="4973638" y="5330825"/>
          <p14:tracePt t="24101" x="4956175" y="5348288"/>
          <p14:tracePt t="24121" x="4938713" y="5357813"/>
          <p14:tracePt t="24134" x="4875213" y="5394325"/>
          <p14:tracePt t="24153" x="4830763" y="5411788"/>
          <p14:tracePt t="24164" x="4776788" y="5438775"/>
          <p14:tracePt t="24184" x="4751388" y="5456238"/>
          <p14:tracePt t="24195" x="4660900" y="5500688"/>
          <p14:tracePt t="24214" x="4625975" y="5527675"/>
          <p14:tracePt t="24227" x="4562475" y="5589588"/>
          <p14:tracePt t="24245" x="4537075" y="5616575"/>
          <p14:tracePt t="24273" x="4510088" y="5643563"/>
          <p14:tracePt t="24284" x="4491038" y="5653088"/>
          <p14:tracePt t="24296" x="4473575" y="5670550"/>
          <p14:tracePt t="24310" x="4456113" y="5688013"/>
          <p14:tracePt t="24327" x="4438650" y="5705475"/>
          <p14:tracePt t="24344" x="4375150" y="5776913"/>
          <p14:tracePt t="24360" x="4367213" y="5803900"/>
          <p14:tracePt t="24377" x="4330700" y="5857875"/>
          <p14:tracePt t="24394" x="4322763" y="5884863"/>
          <p14:tracePt t="24410" x="4286250" y="5938838"/>
          <p14:tracePt t="24427" x="4276725" y="5956300"/>
          <p14:tracePt t="24444" x="4259263" y="6018213"/>
          <p14:tracePt t="24460" x="4251325" y="6037263"/>
          <p14:tracePt t="24477" x="4224338" y="6099175"/>
          <p14:tracePt t="24495" x="4214813" y="6116638"/>
          <p14:tracePt t="24514" x="4205288" y="6134100"/>
          <p14:tracePt t="24527" x="4179888" y="6170613"/>
          <p14:tracePt t="24546" x="4160838" y="6188075"/>
          <p14:tracePt t="24561" x="4125913" y="6251575"/>
          <p14:tracePt t="24578" x="4116388" y="6269038"/>
          <p14:tracePt t="24594" x="4098925" y="6296025"/>
          <p14:tracePt t="24611" x="4098925" y="6303963"/>
          <p14:tracePt t="24628" x="4098925" y="6313488"/>
          <p14:tracePt t="24655" x="4089400" y="6313488"/>
          <p14:tracePt t="24693" x="4089400" y="63309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Animation and MVC</a:t>
            </a:r>
            <a:endParaRPr lang="en-US" dirty="0"/>
          </a:p>
        </p:txBody>
      </p:sp>
      <p:pic>
        <p:nvPicPr>
          <p:cNvPr id="4" name="shuttlemvc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723900" y="1485900"/>
            <a:ext cx="7696200" cy="38862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133660"/>
      </p:ext>
    </p:extLst>
  </p:cSld>
  <p:clrMapOvr>
    <a:masterClrMapping/>
  </p:clrMapOvr>
  <p:transition advTm="188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5" x="7483475" y="4089400"/>
          <p14:tracePt t="1561" x="8126413" y="3214688"/>
          <p14:tracePt t="1569" x="7608888" y="0"/>
          <p14:tracePt t="2199" x="6537325" y="0"/>
          <p14:tracePt t="2836" x="6500813" y="0"/>
          <p14:tracePt t="2849" x="6473825" y="0"/>
          <p14:tracePt t="2869" x="6456363" y="9525"/>
          <p14:tracePt t="2933" x="6446838" y="36513"/>
          <p14:tracePt t="2945" x="6438900" y="53975"/>
          <p14:tracePt t="2957" x="6419850" y="115888"/>
          <p14:tracePt t="2977" x="6411913" y="142875"/>
          <p14:tracePt t="3008" x="6411913" y="204788"/>
          <p14:tracePt t="3011" x="6661150" y="660400"/>
          <p14:tracePt t="3011" x="7670800" y="911225"/>
          <p14:tracePt t="3660" x="7840663" y="1009650"/>
          <p14:tracePt t="4347" x="7813675" y="955675"/>
          <p14:tracePt t="4348" x="7099300" y="419100"/>
          <p14:tracePt t="4977" x="7081838" y="465138"/>
          <p14:tracePt t="4977" x="7242175" y="581025"/>
          <p14:tracePt t="5602" x="7296150" y="615950"/>
          <p14:tracePt t="5608" x="7323138" y="633413"/>
          <p14:tracePt t="5618" x="7348538" y="652463"/>
          <p14:tracePt t="5649" x="7358063" y="652463"/>
          <p14:tracePt t="5652" x="7358063" y="669925"/>
          <p14:tracePt t="5683" x="7385050" y="679450"/>
          <p14:tracePt t="5697" x="7394575" y="687388"/>
          <p14:tracePt t="5718" x="7446963" y="714375"/>
          <p14:tracePt t="5749" x="7446963" y="723900"/>
          <p14:tracePt t="5761" x="7456488" y="723900"/>
          <p14:tracePt t="5790" x="7456488" y="731838"/>
          <p14:tracePt t="6195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Independent Animations</a:t>
            </a:r>
            <a:endParaRPr lang="en-US" dirty="0"/>
          </a:p>
        </p:txBody>
      </p:sp>
      <p:pic>
        <p:nvPicPr>
          <p:cNvPr id="3" name="concurrentshutte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685800" y="1485900"/>
            <a:ext cx="7772400" cy="38862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738318"/>
      </p:ext>
    </p:extLst>
  </p:cSld>
  <p:clrMapOvr>
    <a:masterClrMapping/>
  </p:clrMapOvr>
  <p:transition advTm="16548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706" x="5634038" y="2187575"/>
          <p14:tracePt t="40717" x="5661025" y="2160588"/>
          <p14:tracePt t="40886" x="5670550" y="2160588"/>
          <p14:tracePt t="40898" x="5732463" y="2108200"/>
          <p14:tracePt t="40917" x="5776913" y="2071688"/>
          <p14:tracePt t="40930" x="5875338" y="2000250"/>
          <p14:tracePt t="40949" x="5929313" y="1965325"/>
          <p14:tracePt t="40959" x="6108700" y="1847850"/>
          <p14:tracePt t="40980" x="6180138" y="1822450"/>
          <p14:tracePt t="40992" x="6491288" y="1704975"/>
          <p14:tracePt t="41011" x="6589713" y="1679575"/>
          <p14:tracePt t="41022" x="6956425" y="1589088"/>
          <p14:tracePt t="41041" x="7348538" y="1490663"/>
          <p14:tracePt t="41060" x="7446963" y="1455738"/>
          <p14:tracePt t="41072" x="7705725" y="1366838"/>
          <p14:tracePt t="41094" x="7769225" y="1339850"/>
          <p14:tracePt t="41103" x="7991475" y="1250950"/>
          <p14:tracePt t="41125" x="8018463" y="1231900"/>
          <p14:tracePt t="41134" x="8126413" y="1143000"/>
          <p14:tracePt t="41154" x="8170863" y="1116013"/>
          <p14:tracePt t="41166" x="8224838" y="1062038"/>
          <p14:tracePt t="41186" x="8232775" y="1054100"/>
          <p14:tracePt t="41198" x="8259763" y="1036638"/>
          <p14:tracePt t="41213" x="8331200" y="965200"/>
          <p14:tracePt t="41230" x="8348663" y="938213"/>
          <p14:tracePt t="41247" x="8412163" y="866775"/>
          <p14:tracePt t="41264" x="8420100" y="847725"/>
          <p14:tracePt t="41280" x="8429625" y="839788"/>
          <p14:tracePt t="41296" x="8429625" y="822325"/>
          <p14:tracePt t="41356" x="8429625" y="812800"/>
          <p14:tracePt t="41369" x="8420100" y="785813"/>
          <p14:tracePt t="41387" x="8402638" y="768350"/>
          <p14:tracePt t="41399" x="8385175" y="741363"/>
          <p14:tracePt t="41418" x="8367713" y="723900"/>
        </p14:tracePtLst>
      </p14:laserTraceLst>
    </p:ext>
    <p:ext uri="{E180D4A7-C9FB-4DFB-919C-405C955672EB}">
      <p14:showEvtLst xmlns:p14="http://schemas.microsoft.com/office/powerpoint/2010/main">
        <p14:playEvt time="13905" objId="3"/>
        <p14:stopEvt time="20326" objId="3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65.4|8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3|0.5|0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6.3|1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4|0.9|67.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5|2.9|66.2|38.9|4.5|25.2|4|17.7|3.5|3.9|1.4|2|42.5|160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5|5.1|4.6|26.1|33.3|18.1|42.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5.3|2.3|5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7.3|6.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|0|0.5|0.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48.1|52.8|2.2|1.7|9.7|7.1|2.5|87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3.6|1.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5.4|1.8|1.7|2.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8.2|70.8|20.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|4.5|10.7|0.9|19.6|9.3|6.6|0.6|3.1|17|36.7|4.4|14.1|5.8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8.9|1|1.2|2.8|68.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8|1.6|10.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7.6|18.6|19.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|16.8|23.4|16.8|10.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7|6.5|9.4|1.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4.4|41.8|17.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1.8|46.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1.1|66.5|28.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9|1.9|1.3|1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4|0.9|67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|0.9|0.9|0.8|0.6|0.7|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2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1|1.3|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5|1.3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>
    <a:spDef>
      <a:spPr/>
      <a:bodyPr wrap="square" lIns="45720" rIns="45720" rtlCol="0" anchor="ctr">
        <a:noAutofit/>
      </a:bodyPr>
      <a:lstStyle>
        <a:defPPr algn="ctr">
          <a:defRPr dirty="0" err="1">
            <a:latin typeface="Calibri" pitchFamily="34" charset="0"/>
            <a:cs typeface="Calibri" pitchFamily="34" charset="0"/>
          </a:defRPr>
        </a:defPPr>
      </a:lstStyle>
      <a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12979</TotalTime>
  <Words>3742</Words>
  <Application>Microsoft Office PowerPoint</Application>
  <PresentationFormat>On-screen Show (4:3)</PresentationFormat>
  <Paragraphs>874</Paragraphs>
  <Slides>68</Slides>
  <Notes>1</Notes>
  <HiddenSlides>0</HiddenSlides>
  <MMClips>71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5" baseType="lpstr">
      <vt:lpstr>Calibri</vt:lpstr>
      <vt:lpstr>Century Schoolbook</vt:lpstr>
      <vt:lpstr>Consolas</vt:lpstr>
      <vt:lpstr>Courier New</vt:lpstr>
      <vt:lpstr>Wingdings</vt:lpstr>
      <vt:lpstr>Wingdings 2</vt:lpstr>
      <vt:lpstr>Oriel</vt:lpstr>
      <vt:lpstr>Comp 401 Animation, Threads, Command Objects</vt:lpstr>
      <vt:lpstr>Prerequisite</vt:lpstr>
      <vt:lpstr>Topics</vt:lpstr>
      <vt:lpstr>Animation and MVC</vt:lpstr>
      <vt:lpstr>AnimateFromOrigin</vt:lpstr>
      <vt:lpstr>Animation in Y Direction</vt:lpstr>
      <vt:lpstr>Observable Architecture</vt:lpstr>
      <vt:lpstr>Animation and MVC</vt:lpstr>
      <vt:lpstr>Two Independent Animations</vt:lpstr>
      <vt:lpstr>Independent Animations?</vt:lpstr>
      <vt:lpstr>What we Need</vt:lpstr>
      <vt:lpstr>Interleaving Example</vt:lpstr>
      <vt:lpstr>Interleaving Example</vt:lpstr>
      <vt:lpstr>Interleaving Example</vt:lpstr>
      <vt:lpstr>Interleaving Example</vt:lpstr>
      <vt:lpstr>Interleaving Example</vt:lpstr>
      <vt:lpstr>Interleaving Example</vt:lpstr>
      <vt:lpstr>Interleaving Example</vt:lpstr>
      <vt:lpstr>Interleaving Example</vt:lpstr>
      <vt:lpstr>Interleaving Example</vt:lpstr>
      <vt:lpstr>Interleaving Example</vt:lpstr>
      <vt:lpstr>Interleaving Activities</vt:lpstr>
      <vt:lpstr>Interleaving Activities In Real Life </vt:lpstr>
      <vt:lpstr>Interleaved Processes</vt:lpstr>
      <vt:lpstr>Interleaved Threads</vt:lpstr>
      <vt:lpstr>The Program Counter of Other Thread</vt:lpstr>
      <vt:lpstr>Concurrent Activities</vt:lpstr>
      <vt:lpstr>Concurrent Activities</vt:lpstr>
      <vt:lpstr>Concurrency in “Real” Life</vt:lpstr>
      <vt:lpstr>Concurrency and Interleaving</vt:lpstr>
      <vt:lpstr>Concurrency and Interleaving</vt:lpstr>
      <vt:lpstr>Concurrency and Interleaving</vt:lpstr>
      <vt:lpstr>Concurrency And Interleaving</vt:lpstr>
      <vt:lpstr>Interleaving Activities</vt:lpstr>
      <vt:lpstr>Independent Animations?</vt:lpstr>
      <vt:lpstr>Thread Object</vt:lpstr>
      <vt:lpstr>Thread Object (Review)</vt:lpstr>
      <vt:lpstr>Independent Animations?</vt:lpstr>
      <vt:lpstr>Predefined Main Thread</vt:lpstr>
      <vt:lpstr>Action Object (Method Object)</vt:lpstr>
      <vt:lpstr>Using Reflection to Create Thread Object</vt:lpstr>
      <vt:lpstr>Action vs. Command</vt:lpstr>
      <vt:lpstr>ActionObject (Method Object)</vt:lpstr>
      <vt:lpstr>Command Object (Method Object)</vt:lpstr>
      <vt:lpstr>Java Thread Command Object</vt:lpstr>
      <vt:lpstr>Runnable Implementation</vt:lpstr>
      <vt:lpstr>Tracing Command Object</vt:lpstr>
      <vt:lpstr>Two Shuttles and Animators, Two Threads</vt:lpstr>
      <vt:lpstr>Synchronous/Asynchronous Method Call</vt:lpstr>
      <vt:lpstr>Synchronous vs. Asynchronous</vt:lpstr>
      <vt:lpstr>Synchronous/Asynchronous Analogy</vt:lpstr>
      <vt:lpstr>Command Design Pattern</vt:lpstr>
      <vt:lpstr>Thread-based Animation Design Pattern</vt:lpstr>
      <vt:lpstr>Thread-based Animation Design Pattern</vt:lpstr>
      <vt:lpstr>Combine Animated and Animating?</vt:lpstr>
      <vt:lpstr>Combinng Animated and Animating</vt:lpstr>
      <vt:lpstr>Thread-based Animation Design Pattern</vt:lpstr>
      <vt:lpstr>Thread-based Animation Design Pattern</vt:lpstr>
      <vt:lpstr>Thread-based Animation Design Pattern</vt:lpstr>
      <vt:lpstr>Combine Animator and Command?</vt:lpstr>
      <vt:lpstr>Thread-based Animation Design Pattern</vt:lpstr>
      <vt:lpstr>Subclass Thread?</vt:lpstr>
      <vt:lpstr>Inheritance Among Command Objects</vt:lpstr>
      <vt:lpstr>Abusing IS-A and Instantiating Unnecessary Code</vt:lpstr>
      <vt:lpstr>Not instantiating Unnecessary Code</vt:lpstr>
      <vt:lpstr>Command Objects vs. Threads</vt:lpstr>
      <vt:lpstr>Threads</vt:lpstr>
      <vt:lpstr>Animation Pattern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Sasa</dc:creator>
  <cp:lastModifiedBy>Prasun Dewan</cp:lastModifiedBy>
  <cp:revision>1495</cp:revision>
  <dcterms:created xsi:type="dcterms:W3CDTF">2006-08-16T00:00:00Z</dcterms:created>
  <dcterms:modified xsi:type="dcterms:W3CDTF">2013-10-31T16:39:21Z</dcterms:modified>
</cp:coreProperties>
</file>

<file path=docProps/thumbnail.jpeg>
</file>